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3774-CCF8-47DB-BEE6-F73525728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CD422-DD08-4F31-AD1E-F2C9F025B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E674A-067E-44BD-9E66-96049C52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811-4CC6-4447-897B-9B97FAF6847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1992B-12A4-48FE-ABE3-6B0FD185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CD832-8F00-47F4-97D7-34458824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310C-D516-4FF6-91E6-4E46DF19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F7B1-DFAA-49F4-BAFC-CF09B2C0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3CDEA-1947-4A02-8073-F0509B224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1154E-22E4-499D-A90A-F93A5599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811-4CC6-4447-897B-9B97FAF6847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A7D1A-C4A5-4B0F-9A7A-DA649DE54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AB940-9158-4EC0-96F9-2B97885E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310C-D516-4FF6-91E6-4E46DF19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9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7FB20A-E2E8-4188-AC7A-9C0CDC195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537D2-7E00-4AF9-86FB-6C84BB942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3F354-CD41-4D0F-B92E-F6B49F89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811-4CC6-4447-897B-9B97FAF6847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123BE-D62A-40AD-9CC3-73BE7343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F79E8-FDCC-4F6E-A916-07C3CA46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310C-D516-4FF6-91E6-4E46DF19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2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AC78-F073-4C9D-AEE9-26880D0F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58AA9-4AE2-4C51-913A-D3C3BD3A6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A2E3F-B548-49A4-8370-86F2FFB1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811-4CC6-4447-897B-9B97FAF6847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E5F0D-8D60-436B-8DA2-3B2362CA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C669F-C273-43FF-8BFE-D787B847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310C-D516-4FF6-91E6-4E46DF19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8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06BF-A814-429E-B61F-847232C6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075B4-A558-4111-A975-BF0BE7AAA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32B87-3DC4-4964-AD5C-6CA1EFB0C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811-4CC6-4447-897B-9B97FAF6847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D2446-82AD-497B-907B-E535CC21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4A7E8-444B-4BB6-8FF8-51109D90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310C-D516-4FF6-91E6-4E46DF19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6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0A4D-B3A5-4253-B6F3-89BF9B07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451B3-78AF-42FA-9DAE-49C3B43F8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A97A7-7071-482A-BC3D-8BA7A9226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C36CD-C217-44E1-BD39-BE4F36F1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811-4CC6-4447-897B-9B97FAF6847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42420-354F-450E-AA91-C5A47F32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C89A8-5C52-42CC-8923-68978CEE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310C-D516-4FF6-91E6-4E46DF19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6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9A48-DF20-432C-A53F-67660AFD7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83488-A488-4F4B-979F-F3A7A8A30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0102E-B231-4AB6-B17C-6CEB577C7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0D572-D769-4B25-8CC6-E05C66E10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BEC2E-F806-4B44-A530-2E259E6D7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B65A0A-1C1A-455A-A077-5B989A1A5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811-4CC6-4447-897B-9B97FAF6847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22086-E851-4D73-8604-68486BBA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B6ADF-0121-4DA3-BDDF-C0F3733B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310C-D516-4FF6-91E6-4E46DF19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5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D386-2C59-4F3C-92C0-1F51EA1C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7FF94-5C72-48B0-86AE-C9C4A8F0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811-4CC6-4447-897B-9B97FAF6847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B16C3-FE3C-4923-AB7B-C213A4CA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47208-294A-4B91-92CA-F7F53072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310C-D516-4FF6-91E6-4E46DF19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7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354DC-0268-4EE0-BCC6-FD38086F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811-4CC6-4447-897B-9B97FAF6847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29CCF-1B42-41CF-A1F6-72333AC3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6A532-EAC8-486B-9A57-DAAFF160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310C-D516-4FF6-91E6-4E46DF19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5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CBA5-EDFA-42C6-9310-C07C1FC9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BAE2C-AEA2-409F-931D-4B735F8A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2D858-108D-4552-B3F6-899811736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47228-A4D6-4651-96B7-FD8FE47B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811-4CC6-4447-897B-9B97FAF6847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99B16-0B7E-4BC2-9652-FB94FBED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8E97-448C-436E-932C-67354A59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310C-D516-4FF6-91E6-4E46DF19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0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7FC1-9D1A-4AC6-93D1-25759F66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30D49-E823-4CB1-BD99-3F858E2AF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7CDAF-F76E-4A4C-B976-353B1A65E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BA564-4ED6-4E39-B541-4379FD24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811-4CC6-4447-897B-9B97FAF6847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1552A-1509-47BF-AA01-50752C80F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6337D-281C-4F61-8492-C6C84EBD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310C-D516-4FF6-91E6-4E46DF19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2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042CA1-F3BD-407D-8718-CDF758071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47E85-2F1B-4A35-A509-0EADB3DA1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FC857-30C3-4F76-ABDD-AAB63C6A0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41811-4CC6-4447-897B-9B97FAF6847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29C79-BB94-4816-8E89-402261A6E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56076-EC3D-40A7-A2B0-44C894C7E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2310C-D516-4FF6-91E6-4E46DF19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7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5EFF62A-1015-4268-863E-5D12928D2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366147"/>
              </p:ext>
            </p:extLst>
          </p:nvPr>
        </p:nvGraphicFramePr>
        <p:xfrm>
          <a:off x="802640" y="577426"/>
          <a:ext cx="10393680" cy="5762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0480">
                  <a:extLst>
                    <a:ext uri="{9D8B030D-6E8A-4147-A177-3AD203B41FA5}">
                      <a16:colId xmlns:a16="http://schemas.microsoft.com/office/drawing/2014/main" val="2412846344"/>
                    </a:ext>
                  </a:extLst>
                </a:gridCol>
                <a:gridCol w="2976880">
                  <a:extLst>
                    <a:ext uri="{9D8B030D-6E8A-4147-A177-3AD203B41FA5}">
                      <a16:colId xmlns:a16="http://schemas.microsoft.com/office/drawing/2014/main" val="3221656183"/>
                    </a:ext>
                  </a:extLst>
                </a:gridCol>
                <a:gridCol w="4846320">
                  <a:extLst>
                    <a:ext uri="{9D8B030D-6E8A-4147-A177-3AD203B41FA5}">
                      <a16:colId xmlns:a16="http://schemas.microsoft.com/office/drawing/2014/main" val="3545343603"/>
                    </a:ext>
                  </a:extLst>
                </a:gridCol>
              </a:tblGrid>
              <a:tr h="54114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 Change Metrics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1642446"/>
                  </a:ext>
                </a:extLst>
              </a:tr>
              <a:tr h="133432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temperature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Most widely used metrics for studying climate change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5377456"/>
                  </a:ext>
                </a:extLst>
              </a:tr>
              <a:tr h="54114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Lowest </a:t>
                      </a:r>
                    </a:p>
                    <a:p>
                      <a:pPr algn="ctr"/>
                      <a:r>
                        <a:rPr lang="en-US" dirty="0"/>
                        <a:t>temperature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General trend of climate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6444808"/>
                  </a:ext>
                </a:extLst>
              </a:tr>
              <a:tr h="54114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Extremely cold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 opinion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2303070"/>
                  </a:ext>
                </a:extLst>
              </a:tr>
              <a:tr h="541144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Highest temperature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63316"/>
                  </a:ext>
                </a:extLst>
              </a:tr>
              <a:tr h="54114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Extremely hot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 animal and agriculture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435487"/>
                  </a:ext>
                </a:extLst>
              </a:tr>
              <a:tr h="54114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Unseasonably hot days in winter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Animal Hibernation, public opinion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8573572"/>
                  </a:ext>
                </a:extLst>
              </a:tr>
              <a:tr h="54114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 variation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Two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Animal migration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460592"/>
                  </a:ext>
                </a:extLst>
              </a:tr>
              <a:tr h="54114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Four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573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561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Huang</dc:creator>
  <cp:lastModifiedBy>Hao Huang</cp:lastModifiedBy>
  <cp:revision>2</cp:revision>
  <dcterms:created xsi:type="dcterms:W3CDTF">2021-12-30T16:56:04Z</dcterms:created>
  <dcterms:modified xsi:type="dcterms:W3CDTF">2021-12-30T17:13:44Z</dcterms:modified>
</cp:coreProperties>
</file>