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September 12,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September 12,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4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2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September 12,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8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September 12,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72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97D62-EB5C-ED59-3C30-D813DA4B7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/>
              <a:t>Game Table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C7720-71A7-BF43-8889-F8E98ADE3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n-US"/>
              <a:t>Date: 9/12/2022</a:t>
            </a:r>
          </a:p>
          <a:p>
            <a:r>
              <a:rPr lang="en-US"/>
              <a:t>By: Justin Molloy</a:t>
            </a:r>
          </a:p>
          <a:p>
            <a:endParaRPr lang="en-US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788BD0C9-0668-FC8A-B322-C26D49BD1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408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7FCB-DE06-FCD4-1648-5B5B49E9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BBCD-C8C9-1757-9B6B-43B76B44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96528"/>
            <a:ext cx="10728325" cy="3227375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Mythral</a:t>
            </a:r>
            <a:r>
              <a:rPr lang="en-US" dirty="0"/>
              <a:t> Artifice is a new Game Table Manufacturer that is attempting to launch on Kickstarter.</a:t>
            </a:r>
          </a:p>
          <a:p>
            <a:r>
              <a:rPr lang="en-US" dirty="0"/>
              <a:t>The Marketing and Operations Director want to know what table price will get them the most Total profit.</a:t>
            </a:r>
          </a:p>
          <a:p>
            <a:r>
              <a:rPr lang="en-US" dirty="0"/>
              <a:t>I was asked to pull together data and analyze it to understand what table price gives the most profit and how many tables would be ordered based on other successful </a:t>
            </a:r>
            <a:r>
              <a:rPr lang="en-US" dirty="0" err="1"/>
              <a:t>Kickstarters</a:t>
            </a:r>
            <a:r>
              <a:rPr lang="en-US" dirty="0"/>
              <a:t>.</a:t>
            </a:r>
          </a:p>
          <a:p>
            <a:r>
              <a:rPr lang="en-US" dirty="0"/>
              <a:t>The most profitable price for tables given </a:t>
            </a:r>
            <a:r>
              <a:rPr lang="en-US" dirty="0" err="1"/>
              <a:t>Mythral</a:t>
            </a:r>
            <a:r>
              <a:rPr lang="en-US" dirty="0"/>
              <a:t> Artifice’s expenses is $3,575 per table for a total profit of $59,672 at 60 tables sold.</a:t>
            </a:r>
          </a:p>
        </p:txBody>
      </p:sp>
    </p:spTree>
    <p:extLst>
      <p:ext uri="{BB962C8B-B14F-4D97-AF65-F5344CB8AC3E}">
        <p14:creationId xmlns:p14="http://schemas.microsoft.com/office/powerpoint/2010/main" val="368231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3EFE-ED2A-BEA0-E0F3-9DDB8211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9497-852C-C4CD-9140-D1910987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357864"/>
            <a:ext cx="10728325" cy="3227375"/>
          </a:xfrm>
        </p:spPr>
        <p:txBody>
          <a:bodyPr/>
          <a:lstStyle/>
          <a:p>
            <a:r>
              <a:rPr lang="en-US" dirty="0"/>
              <a:t>Historical </a:t>
            </a:r>
            <a:r>
              <a:rPr lang="en-US" dirty="0" err="1"/>
              <a:t>Kickstarters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5C8DF-8C68-6191-EBEB-594BE0C2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38" y="2096528"/>
            <a:ext cx="7747324" cy="3903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3903D8-6BCE-F8D1-CE2E-C9DD87144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004" y="1757704"/>
            <a:ext cx="5356310" cy="458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91EE-9303-E760-3EB2-7FBCCB9B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48636-E049-7EFD-6F60-7D7EF848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15312"/>
            <a:ext cx="10728325" cy="3227375"/>
          </a:xfrm>
        </p:spPr>
        <p:txBody>
          <a:bodyPr/>
          <a:lstStyle/>
          <a:p>
            <a:r>
              <a:rPr lang="en-US" dirty="0"/>
              <a:t>Problem 1: Pounds vs. USD</a:t>
            </a:r>
          </a:p>
          <a:p>
            <a:r>
              <a:rPr lang="en-US" dirty="0"/>
              <a:t>Problem 2: Inflation</a:t>
            </a:r>
          </a:p>
          <a:p>
            <a:r>
              <a:rPr lang="en-US" dirty="0"/>
              <a:t>Problem 3: Data Outlier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C74EA-A0A6-9DC9-A6D6-C90305A1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106" y="2282319"/>
            <a:ext cx="6150321" cy="3956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2D82FF-F265-397D-E0AA-0DEAD9119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894" y="2293215"/>
            <a:ext cx="5640744" cy="3967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BE7535-44A8-1012-4E00-614BE6306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153" y="2733516"/>
            <a:ext cx="6412226" cy="30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9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78E3-8C08-A1D8-38B5-6A3D7FFC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DCB0-B319-F00A-2BBE-36E796611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Profit = Price – Cost  OR y = x –3800 (cost to produce Table)</a:t>
            </a:r>
          </a:p>
          <a:p>
            <a:r>
              <a:rPr lang="en-US" dirty="0"/>
              <a:t>Total Profit = (Price – Cost) * Number of Tables OR y = (x – 3800) * z</a:t>
            </a:r>
          </a:p>
          <a:p>
            <a:r>
              <a:rPr lang="en-US" dirty="0"/>
              <a:t>Tables Sold = 2130e^(-0.001 * Table Price) or z = 2130e^(-0.001* x)</a:t>
            </a:r>
          </a:p>
          <a:p>
            <a:r>
              <a:rPr lang="en-US" dirty="0"/>
              <a:t>Total Profit = (x – 3800) * (2130e^(-0.001* x))</a:t>
            </a:r>
          </a:p>
          <a:p>
            <a:r>
              <a:rPr lang="en-US" dirty="0"/>
              <a:t>Maximum profit when is when x (Table Price) is $4,800 and 17.5 tables are sold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76B8E-CD37-8A5D-E7C5-EC18B95BA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57" y="3960379"/>
            <a:ext cx="5785605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852621-BFCF-A882-657C-6287BBA4F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57" y="3960378"/>
            <a:ext cx="5785605" cy="2755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17702-2DE3-9994-6DEC-D5412698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100" y="3964787"/>
            <a:ext cx="4171893" cy="275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6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3"/>
      </a:lt2>
      <a:accent1>
        <a:srgbClr val="C493BD"/>
      </a:accent1>
      <a:accent2>
        <a:srgbClr val="AA7FBA"/>
      </a:accent2>
      <a:accent3>
        <a:srgbClr val="A696C6"/>
      </a:accent3>
      <a:accent4>
        <a:srgbClr val="7F84BA"/>
      </a:accent4>
      <a:accent5>
        <a:srgbClr val="8BA7C1"/>
      </a:accent5>
      <a:accent6>
        <a:srgbClr val="77ABAF"/>
      </a:accent6>
      <a:hlink>
        <a:srgbClr val="568E5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223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Sagona Book</vt:lpstr>
      <vt:lpstr>The Hand Extrablack</vt:lpstr>
      <vt:lpstr>BlobVTI</vt:lpstr>
      <vt:lpstr>Game Table Price</vt:lpstr>
      <vt:lpstr>Context</vt:lpstr>
      <vt:lpstr>Collect Data</vt:lpstr>
      <vt:lpstr>Clean the Data</vt:lpstr>
      <vt:lpstr>Analyze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Table Price</dc:title>
  <dc:creator>Justin Molloy</dc:creator>
  <cp:lastModifiedBy>Justin Molloy</cp:lastModifiedBy>
  <cp:revision>1</cp:revision>
  <dcterms:created xsi:type="dcterms:W3CDTF">2022-09-12T21:33:50Z</dcterms:created>
  <dcterms:modified xsi:type="dcterms:W3CDTF">2022-09-13T21:22:49Z</dcterms:modified>
</cp:coreProperties>
</file>