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itchFamily="2" charset="77"/>
      <p:regular r:id="rId10"/>
    </p:embeddedFont>
    <p:embeddedFont>
      <p:font typeface="Oswald" pitchFamily="2" charset="77"/>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84"/>
  </p:normalViewPr>
  <p:slideViewPr>
    <p:cSldViewPr snapToGrid="0">
      <p:cViewPr varScale="1">
        <p:scale>
          <a:sx n="152" d="100"/>
          <a:sy n="152" d="100"/>
        </p:scale>
        <p:origin x="58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2850f7227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2850f722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2850f722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2850f722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2850f7227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2850f722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2850f722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2850f722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2850f722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2850f722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2850f722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2850f722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Sprint 4 - Presentation</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Justin, Fares, Garrett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we faced</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biggest challenge we had was getting the robot to perform the sprint accurately more than once. The same program that would make the robot overshoot one time would stop too early the next</a:t>
            </a:r>
            <a:endParaRPr/>
          </a:p>
          <a:p>
            <a:pPr marL="457200" lvl="0" indent="-342900" algn="l" rtl="0">
              <a:spcBef>
                <a:spcPts val="0"/>
              </a:spcBef>
              <a:spcAft>
                <a:spcPts val="0"/>
              </a:spcAft>
              <a:buSzPts val="1800"/>
              <a:buChar char="●"/>
            </a:pPr>
            <a:r>
              <a:rPr lang="en"/>
              <a:t>Another issue was finding time for all three of us could meet with no issues</a:t>
            </a:r>
            <a:endParaRPr/>
          </a:p>
          <a:p>
            <a:pPr marL="457200" lvl="0" indent="-342900" algn="l" rtl="0">
              <a:spcBef>
                <a:spcPts val="0"/>
              </a:spcBef>
              <a:spcAft>
                <a:spcPts val="0"/>
              </a:spcAft>
              <a:buSzPts val="1800"/>
              <a:buChar char="●"/>
            </a:pPr>
            <a:r>
              <a:rPr lang="en"/>
              <a:t>We had to use a Mac in order to get the sensor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of each team member</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Justin: Programmed the robot for all sprints</a:t>
            </a:r>
            <a:endParaRPr/>
          </a:p>
          <a:p>
            <a:pPr marL="457200" lvl="0" indent="-342900" algn="l" rtl="0">
              <a:spcBef>
                <a:spcPts val="0"/>
              </a:spcBef>
              <a:spcAft>
                <a:spcPts val="0"/>
              </a:spcAft>
              <a:buSzPts val="1800"/>
              <a:buChar char="●"/>
            </a:pPr>
            <a:r>
              <a:rPr lang="en"/>
              <a:t>Fares: Organized meetings</a:t>
            </a:r>
            <a:endParaRPr/>
          </a:p>
          <a:p>
            <a:pPr marL="457200" lvl="0" indent="-342900" algn="l" rtl="0">
              <a:spcBef>
                <a:spcPts val="0"/>
              </a:spcBef>
              <a:spcAft>
                <a:spcPts val="0"/>
              </a:spcAft>
              <a:buSzPts val="1800"/>
              <a:buChar char="●"/>
            </a:pPr>
            <a:r>
              <a:rPr lang="en"/>
              <a:t>Garrett: Worked on System Design Document and problem solved any issues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 learned about software engineering</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Programming fundamentals: We learned and implemented important concepts such as loops in our programs</a:t>
            </a:r>
            <a:endParaRPr/>
          </a:p>
          <a:p>
            <a:pPr marL="457200" lvl="0" indent="-342900" algn="l" rtl="0">
              <a:spcBef>
                <a:spcPts val="0"/>
              </a:spcBef>
              <a:spcAft>
                <a:spcPts val="0"/>
              </a:spcAft>
              <a:buSzPts val="1800"/>
              <a:buChar char="●"/>
            </a:pPr>
            <a:r>
              <a:rPr lang="en"/>
              <a:t>Block-based coding: We learned simple block coding and got an introduction on how to create programs</a:t>
            </a:r>
            <a:endParaRPr/>
          </a:p>
          <a:p>
            <a:pPr marL="457200" lvl="0" indent="-342900" algn="l" rtl="0">
              <a:spcBef>
                <a:spcPts val="0"/>
              </a:spcBef>
              <a:spcAft>
                <a:spcPts val="0"/>
              </a:spcAft>
              <a:buSzPts val="1800"/>
              <a:buChar char="●"/>
            </a:pPr>
            <a:r>
              <a:rPr lang="en"/>
              <a:t>Problem solving skills: We had to think creativity to solve any issues that we ran in to</a:t>
            </a:r>
            <a:endParaRPr/>
          </a:p>
          <a:p>
            <a:pPr marL="457200" lvl="0" indent="-342900" algn="l" rtl="0">
              <a:spcBef>
                <a:spcPts val="0"/>
              </a:spcBef>
              <a:spcAft>
                <a:spcPts val="0"/>
              </a:spcAft>
              <a:buSzPts val="1800"/>
              <a:buChar char="●"/>
            </a:pPr>
            <a:r>
              <a:rPr lang="en"/>
              <a:t>Collaboration and teamwork: We had to work together as a group to schedule meetings and share ideas on how we would approach the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would we do differently</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Better Time Management: It would of been a lot less stressful if we completed the sprints earlier</a:t>
            </a:r>
            <a:endParaRPr/>
          </a:p>
          <a:p>
            <a:pPr marL="457200" lvl="0" indent="-342900" algn="l" rtl="0">
              <a:spcBef>
                <a:spcPts val="0"/>
              </a:spcBef>
              <a:spcAft>
                <a:spcPts val="0"/>
              </a:spcAft>
              <a:buSzPts val="1800"/>
              <a:buChar char="●"/>
            </a:pPr>
            <a:r>
              <a:rPr lang="en"/>
              <a:t>Keeping the robot charged: Made it more difficult to use the robot since the battery was always so low</a:t>
            </a:r>
            <a:endParaRPr/>
          </a:p>
          <a:p>
            <a:pPr marL="457200" lvl="0" indent="-342900" algn="l" rtl="0">
              <a:spcBef>
                <a:spcPts val="0"/>
              </a:spcBef>
              <a:spcAft>
                <a:spcPts val="0"/>
              </a:spcAft>
              <a:buSzPts val="1800"/>
              <a:buChar char="●"/>
            </a:pPr>
            <a:r>
              <a:rPr lang="en"/>
              <a:t>Accessibility issues: Since one person had the robot it is the responsibility of that person to give the robot to any other group members that wish to use it</a:t>
            </a:r>
            <a:endParaRPr/>
          </a:p>
          <a:p>
            <a:pPr marL="457200" lvl="0" indent="-342900" algn="l" rtl="0">
              <a:spcBef>
                <a:spcPts val="0"/>
              </a:spcBef>
              <a:spcAft>
                <a:spcPts val="0"/>
              </a:spcAft>
              <a:buSzPts val="1800"/>
              <a:buChar char="●"/>
            </a:pPr>
            <a:r>
              <a:rPr lang="en"/>
              <a:t>Planned meetings: We would often have to reschedule meetings because the classroom was already being occupied. We would fix this by checking the room is available before the meeting.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Code for Sprint 3 Agility</a:t>
            </a:r>
            <a:endParaRPr/>
          </a:p>
        </p:txBody>
      </p:sp>
      <p:pic>
        <p:nvPicPr>
          <p:cNvPr id="90" name="Google Shape;90;p18"/>
          <p:cNvPicPr preferRelativeResize="0"/>
          <p:nvPr/>
        </p:nvPicPr>
        <p:blipFill>
          <a:blip r:embed="rId3">
            <a:alphaModFix/>
          </a:blip>
          <a:stretch>
            <a:fillRect/>
          </a:stretch>
        </p:blipFill>
        <p:spPr>
          <a:xfrm>
            <a:off x="5551092" y="731375"/>
            <a:ext cx="245441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Video of robot doing the Agility sprint</a:t>
            </a:r>
            <a:endParaRPr/>
          </a:p>
        </p:txBody>
      </p:sp>
      <p:pic>
        <p:nvPicPr>
          <p:cNvPr id="2" name="Agility video.mp4">
            <a:hlinkClick r:id="" action="ppaction://media"/>
            <a:extLst>
              <a:ext uri="{FF2B5EF4-FFF2-40B4-BE49-F238E27FC236}">
                <a16:creationId xmlns:a16="http://schemas.microsoft.com/office/drawing/2014/main" id="{83A35A61-5236-6D72-1D86-33B08748533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56851" y="547710"/>
            <a:ext cx="2335446" cy="4150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58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Macintosh PowerPoint</Application>
  <PresentationFormat>On-screen Show (16:9)</PresentationFormat>
  <Paragraphs>22</Paragraphs>
  <Slides>7</Slides>
  <Notes>7</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Oswald</vt:lpstr>
      <vt:lpstr>Average</vt:lpstr>
      <vt:lpstr>Slate</vt:lpstr>
      <vt:lpstr>Sprint 4 - Presentation</vt:lpstr>
      <vt:lpstr>Challenges we faced</vt:lpstr>
      <vt:lpstr>Roles of each team member</vt:lpstr>
      <vt:lpstr>What we learned about software engineering</vt:lpstr>
      <vt:lpstr>What would we do differently</vt:lpstr>
      <vt:lpstr>Block Code for Sprint 3 Agility</vt:lpstr>
      <vt:lpstr>Video of robot doing the Agility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4 - Presentation</dc:title>
  <cp:lastModifiedBy>Justin L. Veltri</cp:lastModifiedBy>
  <cp:revision>1</cp:revision>
  <dcterms:modified xsi:type="dcterms:W3CDTF">2023-12-05T14:13:03Z</dcterms:modified>
</cp:coreProperties>
</file>