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3"/>
  </p:notesMasterIdLst>
  <p:sldIdLst>
    <p:sldId id="256" r:id="rId2"/>
    <p:sldId id="272" r:id="rId3"/>
    <p:sldId id="257" r:id="rId4"/>
    <p:sldId id="283" r:id="rId5"/>
    <p:sldId id="260" r:id="rId6"/>
    <p:sldId id="261" r:id="rId7"/>
    <p:sldId id="262" r:id="rId8"/>
    <p:sldId id="270" r:id="rId9"/>
    <p:sldId id="263" r:id="rId10"/>
    <p:sldId id="274" r:id="rId11"/>
    <p:sldId id="264" r:id="rId12"/>
    <p:sldId id="275" r:id="rId13"/>
    <p:sldId id="267" r:id="rId14"/>
    <p:sldId id="282" r:id="rId15"/>
    <p:sldId id="268"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D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8D3A19-B06F-448D-AEB9-49CA5186A6C1}" v="145" dt="2025-04-24T18:28:39.255"/>
    <p1510:client id="{E460DBD5-DA36-4B9F-19E7-15EDE5F4E095}" v="2" dt="2025-04-24T17:53:13.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97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Wasser" userId="8f61cd7e9e078e32" providerId="LiveId" clId="{656C6C63-5665-4206-927C-5AF23960DF05}"/>
    <pc:docChg chg="undo redo custSel addSld delSld modSld sldOrd">
      <pc:chgData name="Justin Wasser" userId="8f61cd7e9e078e32" providerId="LiveId" clId="{656C6C63-5665-4206-927C-5AF23960DF05}" dt="2023-08-06T21:36:33.868" v="4118" actId="47"/>
      <pc:docMkLst>
        <pc:docMk/>
      </pc:docMkLst>
      <pc:sldChg chg="modSp mod modNotesTx">
        <pc:chgData name="Justin Wasser" userId="8f61cd7e9e078e32" providerId="LiveId" clId="{656C6C63-5665-4206-927C-5AF23960DF05}" dt="2023-08-06T21:18:12.979" v="4117" actId="20577"/>
        <pc:sldMkLst>
          <pc:docMk/>
          <pc:sldMk cId="703537775" sldId="256"/>
        </pc:sldMkLst>
      </pc:sldChg>
      <pc:sldChg chg="addSp delSp delDesignElem modNotesTx">
        <pc:chgData name="Justin Wasser" userId="8f61cd7e9e078e32" providerId="LiveId" clId="{656C6C63-5665-4206-927C-5AF23960DF05}" dt="2023-08-06T00:22:29.039" v="632"/>
        <pc:sldMkLst>
          <pc:docMk/>
          <pc:sldMk cId="2151472056" sldId="257"/>
        </pc:sldMkLst>
      </pc:sldChg>
      <pc:sldChg chg="modSp mod chgLayout modNotesTx">
        <pc:chgData name="Justin Wasser" userId="8f61cd7e9e078e32" providerId="LiveId" clId="{656C6C63-5665-4206-927C-5AF23960DF05}" dt="2023-08-06T00:48:58.096" v="788" actId="20577"/>
        <pc:sldMkLst>
          <pc:docMk/>
          <pc:sldMk cId="2444434638" sldId="260"/>
        </pc:sldMkLst>
      </pc:sldChg>
      <pc:sldChg chg="addSp delSp modSp mod delDesignElem modNotesTx">
        <pc:chgData name="Justin Wasser" userId="8f61cd7e9e078e32" providerId="LiveId" clId="{656C6C63-5665-4206-927C-5AF23960DF05}" dt="2023-08-06T01:03:48.096" v="797" actId="20577"/>
        <pc:sldMkLst>
          <pc:docMk/>
          <pc:sldMk cId="1297012330" sldId="261"/>
        </pc:sldMkLst>
      </pc:sldChg>
      <pc:sldChg chg="addSp delSp modSp mod delDesignElem modNotesTx">
        <pc:chgData name="Justin Wasser" userId="8f61cd7e9e078e32" providerId="LiveId" clId="{656C6C63-5665-4206-927C-5AF23960DF05}" dt="2023-08-06T01:05:57.885" v="818" actId="20577"/>
        <pc:sldMkLst>
          <pc:docMk/>
          <pc:sldMk cId="1829479255" sldId="262"/>
        </pc:sldMkLst>
      </pc:sldChg>
      <pc:sldChg chg="addSp delSp modSp mod delDesignElem modNotesTx">
        <pc:chgData name="Justin Wasser" userId="8f61cd7e9e078e32" providerId="LiveId" clId="{656C6C63-5665-4206-927C-5AF23960DF05}" dt="2023-08-06T00:24:00.476" v="638"/>
        <pc:sldMkLst>
          <pc:docMk/>
          <pc:sldMk cId="1268824036" sldId="263"/>
        </pc:sldMkLst>
      </pc:sldChg>
      <pc:sldChg chg="addSp delSp modSp mod setBg addAnim delAnim delDesignElem modNotesTx">
        <pc:chgData name="Justin Wasser" userId="8f61cd7e9e078e32" providerId="LiveId" clId="{656C6C63-5665-4206-927C-5AF23960DF05}" dt="2023-08-06T20:43:29.839" v="4093" actId="20577"/>
        <pc:sldMkLst>
          <pc:docMk/>
          <pc:sldMk cId="2539844367" sldId="264"/>
        </pc:sldMkLst>
      </pc:sldChg>
      <pc:sldChg chg="addSp delSp modSp mod setBg addAnim delAnim setClrOvrMap delDesignElem modNotesTx">
        <pc:chgData name="Justin Wasser" userId="8f61cd7e9e078e32" providerId="LiveId" clId="{656C6C63-5665-4206-927C-5AF23960DF05}" dt="2023-08-06T02:25:50.817" v="3386" actId="313"/>
        <pc:sldMkLst>
          <pc:docMk/>
          <pc:sldMk cId="695467478" sldId="267"/>
        </pc:sldMkLst>
      </pc:sldChg>
      <pc:sldChg chg="modSp mod">
        <pc:chgData name="Justin Wasser" userId="8f61cd7e9e078e32" providerId="LiveId" clId="{656C6C63-5665-4206-927C-5AF23960DF05}" dt="2023-08-05T19:15:54.601" v="520" actId="27636"/>
        <pc:sldMkLst>
          <pc:docMk/>
          <pc:sldMk cId="4241963190" sldId="268"/>
        </pc:sldMkLst>
      </pc:sldChg>
      <pc:sldChg chg="addSp delSp modSp del mod setBg">
        <pc:chgData name="Justin Wasser" userId="8f61cd7e9e078e32" providerId="LiveId" clId="{656C6C63-5665-4206-927C-5AF23960DF05}" dt="2023-08-04T21:40:35.737" v="282" actId="47"/>
        <pc:sldMkLst>
          <pc:docMk/>
          <pc:sldMk cId="3812016670" sldId="269"/>
        </pc:sldMkLst>
      </pc:sldChg>
      <pc:sldChg chg="addSp delSp delDesignElem modNotesTx">
        <pc:chgData name="Justin Wasser" userId="8f61cd7e9e078e32" providerId="LiveId" clId="{656C6C63-5665-4206-927C-5AF23960DF05}" dt="2023-08-06T01:17:33.687" v="1127" actId="20577"/>
        <pc:sldMkLst>
          <pc:docMk/>
          <pc:sldMk cId="3781816694" sldId="270"/>
        </pc:sldMkLst>
      </pc:sldChg>
      <pc:sldChg chg="addSp delSp modSp mod delDesignElem modNotesTx">
        <pc:chgData name="Justin Wasser" userId="8f61cd7e9e078e32" providerId="LiveId" clId="{656C6C63-5665-4206-927C-5AF23960DF05}" dt="2023-08-06T00:22:51.023" v="633"/>
        <pc:sldMkLst>
          <pc:docMk/>
          <pc:sldMk cId="170820088" sldId="271"/>
        </pc:sldMkLst>
      </pc:sldChg>
      <pc:sldChg chg="modSp modNotesTx">
        <pc:chgData name="Justin Wasser" userId="8f61cd7e9e078e32" providerId="LiveId" clId="{656C6C63-5665-4206-927C-5AF23960DF05}" dt="2023-08-06T00:22:17.890" v="631"/>
        <pc:sldMkLst>
          <pc:docMk/>
          <pc:sldMk cId="3506801117" sldId="272"/>
        </pc:sldMkLst>
      </pc:sldChg>
      <pc:sldChg chg="addSp delSp modSp new del mod setBg setClrOvrMap">
        <pc:chgData name="Justin Wasser" userId="8f61cd7e9e078e32" providerId="LiveId" clId="{656C6C63-5665-4206-927C-5AF23960DF05}" dt="2023-08-04T21:27:44.914" v="214" actId="47"/>
        <pc:sldMkLst>
          <pc:docMk/>
          <pc:sldMk cId="1998478843" sldId="273"/>
        </pc:sldMkLst>
      </pc:sldChg>
      <pc:sldChg chg="addSp modSp new del mod ord setBg modNotesTx">
        <pc:chgData name="Justin Wasser" userId="8f61cd7e9e078e32" providerId="LiveId" clId="{656C6C63-5665-4206-927C-5AF23960DF05}" dt="2023-08-06T21:36:33.868" v="4118" actId="47"/>
        <pc:sldMkLst>
          <pc:docMk/>
          <pc:sldMk cId="3904900316" sldId="273"/>
        </pc:sldMkLst>
      </pc:sldChg>
      <pc:sldChg chg="addSp delSp modSp new mod setBg modNotesTx">
        <pc:chgData name="Justin Wasser" userId="8f61cd7e9e078e32" providerId="LiveId" clId="{656C6C63-5665-4206-927C-5AF23960DF05}" dt="2023-08-06T20:40:40.570" v="4070" actId="20577"/>
        <pc:sldMkLst>
          <pc:docMk/>
          <pc:sldMk cId="2383135990" sldId="274"/>
        </pc:sldMkLst>
      </pc:sldChg>
      <pc:sldChg chg="addSp delSp modSp new mod setBg modNotesTx">
        <pc:chgData name="Justin Wasser" userId="8f61cd7e9e078e32" providerId="LiveId" clId="{656C6C63-5665-4206-927C-5AF23960DF05}" dt="2023-08-06T01:26:31.621" v="1152" actId="20577"/>
        <pc:sldMkLst>
          <pc:docMk/>
          <pc:sldMk cId="3350228994" sldId="275"/>
        </pc:sldMkLst>
      </pc:sldChg>
      <pc:sldChg chg="modSp add mod">
        <pc:chgData name="Justin Wasser" userId="8f61cd7e9e078e32" providerId="LiveId" clId="{656C6C63-5665-4206-927C-5AF23960DF05}" dt="2023-08-05T19:16:11.188" v="533" actId="27636"/>
        <pc:sldMkLst>
          <pc:docMk/>
          <pc:sldMk cId="3718665686" sldId="276"/>
        </pc:sldMkLst>
      </pc:sldChg>
      <pc:sldChg chg="modSp add mod">
        <pc:chgData name="Justin Wasser" userId="8f61cd7e9e078e32" providerId="LiveId" clId="{656C6C63-5665-4206-927C-5AF23960DF05}" dt="2023-08-05T19:16:21.066" v="539" actId="27636"/>
        <pc:sldMkLst>
          <pc:docMk/>
          <pc:sldMk cId="496873865" sldId="277"/>
        </pc:sldMkLst>
      </pc:sldChg>
      <pc:sldChg chg="modSp add mod">
        <pc:chgData name="Justin Wasser" userId="8f61cd7e9e078e32" providerId="LiveId" clId="{656C6C63-5665-4206-927C-5AF23960DF05}" dt="2023-08-05T19:16:31.674" v="545" actId="27636"/>
        <pc:sldMkLst>
          <pc:docMk/>
          <pc:sldMk cId="1436616551" sldId="278"/>
        </pc:sldMkLst>
      </pc:sldChg>
      <pc:sldChg chg="modSp add mod">
        <pc:chgData name="Justin Wasser" userId="8f61cd7e9e078e32" providerId="LiveId" clId="{656C6C63-5665-4206-927C-5AF23960DF05}" dt="2023-08-05T19:16:47.544" v="553" actId="27636"/>
        <pc:sldMkLst>
          <pc:docMk/>
          <pc:sldMk cId="2089261227" sldId="279"/>
        </pc:sldMkLst>
      </pc:sldChg>
      <pc:sldChg chg="modSp add mod">
        <pc:chgData name="Justin Wasser" userId="8f61cd7e9e078e32" providerId="LiveId" clId="{656C6C63-5665-4206-927C-5AF23960DF05}" dt="2023-08-06T02:31:00.420" v="3755" actId="27636"/>
        <pc:sldMkLst>
          <pc:docMk/>
          <pc:sldMk cId="127269698" sldId="280"/>
        </pc:sldMkLst>
      </pc:sldChg>
      <pc:sldChg chg="modSp add mod">
        <pc:chgData name="Justin Wasser" userId="8f61cd7e9e078e32" providerId="LiveId" clId="{656C6C63-5665-4206-927C-5AF23960DF05}" dt="2023-08-06T02:31:07.380" v="3759" actId="27636"/>
        <pc:sldMkLst>
          <pc:docMk/>
          <pc:sldMk cId="1381416868" sldId="281"/>
        </pc:sldMkLst>
      </pc:sldChg>
      <pc:sldChg chg="new del">
        <pc:chgData name="Justin Wasser" userId="8f61cd7e9e078e32" providerId="LiveId" clId="{656C6C63-5665-4206-927C-5AF23960DF05}" dt="2023-08-06T02:30:44.411" v="3750" actId="680"/>
        <pc:sldMkLst>
          <pc:docMk/>
          <pc:sldMk cId="1960795857" sldId="281"/>
        </pc:sldMkLst>
      </pc:sldChg>
      <pc:sldChg chg="add">
        <pc:chgData name="Justin Wasser" userId="8f61cd7e9e078e32" providerId="LiveId" clId="{656C6C63-5665-4206-927C-5AF23960DF05}" dt="2023-08-06T20:23:06.167" v="3760" actId="2890"/>
        <pc:sldMkLst>
          <pc:docMk/>
          <pc:sldMk cId="1404971794" sldId="282"/>
        </pc:sldMkLst>
      </pc:sldChg>
    </pc:docChg>
  </pc:docChgLst>
  <pc:docChgLst>
    <pc:chgData name="Justin Wasser" userId="8f61cd7e9e078e32" providerId="LiveId" clId="{718D3A19-B06F-448D-AEB9-49CA5186A6C1}"/>
    <pc:docChg chg="undo redo custSel addSld delSld modSld">
      <pc:chgData name="Justin Wasser" userId="8f61cd7e9e078e32" providerId="LiveId" clId="{718D3A19-B06F-448D-AEB9-49CA5186A6C1}" dt="2025-04-24T18:30:05.536" v="179" actId="122"/>
      <pc:docMkLst>
        <pc:docMk/>
      </pc:docMkLst>
      <pc:sldChg chg="addSp delSp modSp mod setBg addAnim delAnim setClrOvrMap">
        <pc:chgData name="Justin Wasser" userId="8f61cd7e9e078e32" providerId="LiveId" clId="{718D3A19-B06F-448D-AEB9-49CA5186A6C1}" dt="2025-04-24T17:45:40.857" v="21" actId="26606"/>
        <pc:sldMkLst>
          <pc:docMk/>
          <pc:sldMk cId="703537775" sldId="256"/>
        </pc:sldMkLst>
        <pc:spChg chg="mod">
          <ac:chgData name="Justin Wasser" userId="8f61cd7e9e078e32" providerId="LiveId" clId="{718D3A19-B06F-448D-AEB9-49CA5186A6C1}" dt="2025-04-24T17:45:40.857" v="21" actId="26606"/>
          <ac:spMkLst>
            <pc:docMk/>
            <pc:sldMk cId="703537775" sldId="256"/>
            <ac:spMk id="2" creationId="{CAD9D3B6-0F4B-21DC-932B-8961BAE1D4FF}"/>
          </ac:spMkLst>
        </pc:spChg>
        <pc:spChg chg="mod">
          <ac:chgData name="Justin Wasser" userId="8f61cd7e9e078e32" providerId="LiveId" clId="{718D3A19-B06F-448D-AEB9-49CA5186A6C1}" dt="2025-04-24T17:45:40.857" v="21" actId="26606"/>
          <ac:spMkLst>
            <pc:docMk/>
            <pc:sldMk cId="703537775" sldId="256"/>
            <ac:spMk id="3" creationId="{B68DAEEB-BF99-08BD-F0A5-6A6CDA51948C}"/>
          </ac:spMkLst>
        </pc:spChg>
        <pc:spChg chg="add del">
          <ac:chgData name="Justin Wasser" userId="8f61cd7e9e078e32" providerId="LiveId" clId="{718D3A19-B06F-448D-AEB9-49CA5186A6C1}" dt="2025-04-24T17:45:40.839" v="20" actId="26606"/>
          <ac:spMkLst>
            <pc:docMk/>
            <pc:sldMk cId="703537775" sldId="256"/>
            <ac:spMk id="7" creationId="{8D095B41-7312-4603-9F0F-93387C353134}"/>
          </ac:spMkLst>
        </pc:spChg>
        <pc:spChg chg="add del">
          <ac:chgData name="Justin Wasser" userId="8f61cd7e9e078e32" providerId="LiveId" clId="{718D3A19-B06F-448D-AEB9-49CA5186A6C1}" dt="2025-04-24T17:45:40.839" v="20" actId="26606"/>
          <ac:spMkLst>
            <pc:docMk/>
            <pc:sldMk cId="703537775" sldId="256"/>
            <ac:spMk id="8" creationId="{1042C936-444C-4F0D-9737-291EAFE1E7E4}"/>
          </ac:spMkLst>
        </pc:spChg>
        <pc:spChg chg="add del">
          <ac:chgData name="Justin Wasser" userId="8f61cd7e9e078e32" providerId="LiveId" clId="{718D3A19-B06F-448D-AEB9-49CA5186A6C1}" dt="2025-04-24T17:45:04.178" v="16" actId="26606"/>
          <ac:spMkLst>
            <pc:docMk/>
            <pc:sldMk cId="703537775" sldId="256"/>
            <ac:spMk id="10" creationId="{6A0FFA78-985C-4F50-B21A-77045C7DF657}"/>
          </ac:spMkLst>
        </pc:spChg>
        <pc:spChg chg="add">
          <ac:chgData name="Justin Wasser" userId="8f61cd7e9e078e32" providerId="LiveId" clId="{718D3A19-B06F-448D-AEB9-49CA5186A6C1}" dt="2025-04-24T17:45:40.857" v="21" actId="26606"/>
          <ac:spMkLst>
            <pc:docMk/>
            <pc:sldMk cId="703537775" sldId="256"/>
            <ac:spMk id="20" creationId="{A4092ECB-D375-4A85-AD6E-85644D2A99E5}"/>
          </ac:spMkLst>
        </pc:spChg>
        <pc:picChg chg="mod">
          <ac:chgData name="Justin Wasser" userId="8f61cd7e9e078e32" providerId="LiveId" clId="{718D3A19-B06F-448D-AEB9-49CA5186A6C1}" dt="2025-04-24T17:45:40.857" v="21" actId="26606"/>
          <ac:picMkLst>
            <pc:docMk/>
            <pc:sldMk cId="703537775" sldId="256"/>
            <ac:picMk id="5" creationId="{A839738B-E860-F43F-2274-376AC748E3E5}"/>
          </ac:picMkLst>
        </pc:picChg>
        <pc:picChg chg="add del">
          <ac:chgData name="Justin Wasser" userId="8f61cd7e9e078e32" providerId="LiveId" clId="{718D3A19-B06F-448D-AEB9-49CA5186A6C1}" dt="2025-04-24T17:45:40.839" v="20" actId="26606"/>
          <ac:picMkLst>
            <pc:docMk/>
            <pc:sldMk cId="703537775" sldId="256"/>
            <ac:picMk id="16" creationId="{419FDB25-3050-4009-9806-3000DDD1C083}"/>
          </ac:picMkLst>
        </pc:picChg>
        <pc:cxnChg chg="add del">
          <ac:chgData name="Justin Wasser" userId="8f61cd7e9e078e32" providerId="LiveId" clId="{718D3A19-B06F-448D-AEB9-49CA5186A6C1}" dt="2025-04-24T17:45:04.178" v="16" actId="26606"/>
          <ac:cxnSpMkLst>
            <pc:docMk/>
            <pc:sldMk cId="703537775" sldId="256"/>
            <ac:cxnSpMk id="12" creationId="{65409EC7-69B1-45CC-8FB7-1964C1AB6720}"/>
          </ac:cxnSpMkLst>
        </pc:cxnChg>
        <pc:cxnChg chg="add del">
          <ac:chgData name="Justin Wasser" userId="8f61cd7e9e078e32" providerId="LiveId" clId="{718D3A19-B06F-448D-AEB9-49CA5186A6C1}" dt="2025-04-24T17:45:40.839" v="20" actId="26606"/>
          <ac:cxnSpMkLst>
            <pc:docMk/>
            <pc:sldMk cId="703537775" sldId="256"/>
            <ac:cxnSpMk id="14" creationId="{B61C4D9F-F4AF-4ED2-9310-56EB2E19C084}"/>
          </ac:cxnSpMkLst>
        </pc:cxnChg>
        <pc:cxnChg chg="add del">
          <ac:chgData name="Justin Wasser" userId="8f61cd7e9e078e32" providerId="LiveId" clId="{718D3A19-B06F-448D-AEB9-49CA5186A6C1}" dt="2025-04-24T17:45:40.839" v="20" actId="26606"/>
          <ac:cxnSpMkLst>
            <pc:docMk/>
            <pc:sldMk cId="703537775" sldId="256"/>
            <ac:cxnSpMk id="18" creationId="{8063EF0F-7BC0-4CFB-AB98-20A8DD91D70F}"/>
          </ac:cxnSpMkLst>
        </pc:cxnChg>
        <pc:cxnChg chg="add">
          <ac:chgData name="Justin Wasser" userId="8f61cd7e9e078e32" providerId="LiveId" clId="{718D3A19-B06F-448D-AEB9-49CA5186A6C1}" dt="2025-04-24T17:45:40.857" v="21" actId="26606"/>
          <ac:cxnSpMkLst>
            <pc:docMk/>
            <pc:sldMk cId="703537775" sldId="256"/>
            <ac:cxnSpMk id="21" creationId="{B6C1711D-6DAC-4FE1-B7B6-AC8A81B84C08}"/>
          </ac:cxnSpMkLst>
        </pc:cxnChg>
      </pc:sldChg>
      <pc:sldChg chg="addSp delSp modSp mod">
        <pc:chgData name="Justin Wasser" userId="8f61cd7e9e078e32" providerId="LiveId" clId="{718D3A19-B06F-448D-AEB9-49CA5186A6C1}" dt="2025-04-24T18:10:36.340" v="150" actId="1076"/>
        <pc:sldMkLst>
          <pc:docMk/>
          <pc:sldMk cId="2444434638" sldId="260"/>
        </pc:sldMkLst>
        <pc:spChg chg="mod">
          <ac:chgData name="Justin Wasser" userId="8f61cd7e9e078e32" providerId="LiveId" clId="{718D3A19-B06F-448D-AEB9-49CA5186A6C1}" dt="2025-04-24T18:07:17.760" v="129" actId="1076"/>
          <ac:spMkLst>
            <pc:docMk/>
            <pc:sldMk cId="2444434638" sldId="260"/>
            <ac:spMk id="2" creationId="{BCD21C55-34A7-7191-018A-059280DAA7C9}"/>
          </ac:spMkLst>
        </pc:spChg>
        <pc:spChg chg="add del mod">
          <ac:chgData name="Justin Wasser" userId="8f61cd7e9e078e32" providerId="LiveId" clId="{718D3A19-B06F-448D-AEB9-49CA5186A6C1}" dt="2025-04-24T17:58:32.528" v="85" actId="12084"/>
          <ac:spMkLst>
            <pc:docMk/>
            <pc:sldMk cId="2444434638" sldId="260"/>
            <ac:spMk id="3" creationId="{75F10C61-ED89-FDF6-7778-D70D905C3A77}"/>
          </ac:spMkLst>
        </pc:spChg>
        <pc:spChg chg="add del">
          <ac:chgData name="Justin Wasser" userId="8f61cd7e9e078e32" providerId="LiveId" clId="{718D3A19-B06F-448D-AEB9-49CA5186A6C1}" dt="2025-04-24T17:59:52.561" v="95" actId="12084"/>
          <ac:spMkLst>
            <pc:docMk/>
            <pc:sldMk cId="2444434638" sldId="260"/>
            <ac:spMk id="4" creationId="{9836E44B-3FF6-9A6B-A51B-BF1910021EB3}"/>
          </ac:spMkLst>
        </pc:spChg>
        <pc:spChg chg="mod">
          <ac:chgData name="Justin Wasser" userId="8f61cd7e9e078e32" providerId="LiveId" clId="{718D3A19-B06F-448D-AEB9-49CA5186A6C1}" dt="2025-04-24T18:08:20.863" v="139" actId="14100"/>
          <ac:spMkLst>
            <pc:docMk/>
            <pc:sldMk cId="2444434638" sldId="260"/>
            <ac:spMk id="6" creationId="{0B4E6511-510F-3981-6206-8E752782FDA0}"/>
          </ac:spMkLst>
        </pc:spChg>
        <pc:graphicFrameChg chg="add mod">
          <ac:chgData name="Justin Wasser" userId="8f61cd7e9e078e32" providerId="LiveId" clId="{718D3A19-B06F-448D-AEB9-49CA5186A6C1}" dt="2025-04-24T17:56:54.375" v="61" actId="12084"/>
          <ac:graphicFrameMkLst>
            <pc:docMk/>
            <pc:sldMk cId="2444434638" sldId="260"/>
            <ac:graphicFrameMk id="7" creationId="{AD747773-A7EE-B927-62B5-F22A64BEF575}"/>
          </ac:graphicFrameMkLst>
        </pc:graphicFrameChg>
        <pc:graphicFrameChg chg="add mod">
          <ac:chgData name="Justin Wasser" userId="8f61cd7e9e078e32" providerId="LiveId" clId="{718D3A19-B06F-448D-AEB9-49CA5186A6C1}" dt="2025-04-24T17:57:05.132" v="63" actId="12084"/>
          <ac:graphicFrameMkLst>
            <pc:docMk/>
            <pc:sldMk cId="2444434638" sldId="260"/>
            <ac:graphicFrameMk id="8" creationId="{843B31B7-B162-DC9A-69D4-CBDB43D0884B}"/>
          </ac:graphicFrameMkLst>
        </pc:graphicFrameChg>
        <pc:graphicFrameChg chg="add mod">
          <ac:chgData name="Justin Wasser" userId="8f61cd7e9e078e32" providerId="LiveId" clId="{718D3A19-B06F-448D-AEB9-49CA5186A6C1}" dt="2025-04-24T17:57:10.028" v="65" actId="12084"/>
          <ac:graphicFrameMkLst>
            <pc:docMk/>
            <pc:sldMk cId="2444434638" sldId="260"/>
            <ac:graphicFrameMk id="9" creationId="{2BD1967C-CCD0-76C9-5B8F-62AF7A6A8A55}"/>
          </ac:graphicFrameMkLst>
        </pc:graphicFrameChg>
        <pc:graphicFrameChg chg="add mod">
          <ac:chgData name="Justin Wasser" userId="8f61cd7e9e078e32" providerId="LiveId" clId="{718D3A19-B06F-448D-AEB9-49CA5186A6C1}" dt="2025-04-24T17:57:14.032" v="67" actId="12084"/>
          <ac:graphicFrameMkLst>
            <pc:docMk/>
            <pc:sldMk cId="2444434638" sldId="260"/>
            <ac:graphicFrameMk id="10" creationId="{C0F8DED1-4E08-5316-AEEF-E3069B806DF7}"/>
          </ac:graphicFrameMkLst>
        </pc:graphicFrameChg>
        <pc:graphicFrameChg chg="add mod">
          <ac:chgData name="Justin Wasser" userId="8f61cd7e9e078e32" providerId="LiveId" clId="{718D3A19-B06F-448D-AEB9-49CA5186A6C1}" dt="2025-04-24T17:57:33.280" v="69" actId="12084"/>
          <ac:graphicFrameMkLst>
            <pc:docMk/>
            <pc:sldMk cId="2444434638" sldId="260"/>
            <ac:graphicFrameMk id="11" creationId="{FC42CB6A-BB56-013F-241E-76FC5A393376}"/>
          </ac:graphicFrameMkLst>
        </pc:graphicFrameChg>
        <pc:graphicFrameChg chg="add mod">
          <ac:chgData name="Justin Wasser" userId="8f61cd7e9e078e32" providerId="LiveId" clId="{718D3A19-B06F-448D-AEB9-49CA5186A6C1}" dt="2025-04-24T17:57:37.271" v="71" actId="12084"/>
          <ac:graphicFrameMkLst>
            <pc:docMk/>
            <pc:sldMk cId="2444434638" sldId="260"/>
            <ac:graphicFrameMk id="12" creationId="{580D9E00-1B32-9BC8-DE12-159AB0372049}"/>
          </ac:graphicFrameMkLst>
        </pc:graphicFrameChg>
        <pc:graphicFrameChg chg="add mod">
          <ac:chgData name="Justin Wasser" userId="8f61cd7e9e078e32" providerId="LiveId" clId="{718D3A19-B06F-448D-AEB9-49CA5186A6C1}" dt="2025-04-24T17:57:42.722" v="73" actId="12084"/>
          <ac:graphicFrameMkLst>
            <pc:docMk/>
            <pc:sldMk cId="2444434638" sldId="260"/>
            <ac:graphicFrameMk id="13" creationId="{83CB616B-A202-3AD3-F24E-3DF1F502937B}"/>
          </ac:graphicFrameMkLst>
        </pc:graphicFrameChg>
        <pc:graphicFrameChg chg="add mod">
          <ac:chgData name="Justin Wasser" userId="8f61cd7e9e078e32" providerId="LiveId" clId="{718D3A19-B06F-448D-AEB9-49CA5186A6C1}" dt="2025-04-24T18:05:54.876" v="118" actId="14100"/>
          <ac:graphicFrameMkLst>
            <pc:docMk/>
            <pc:sldMk cId="2444434638" sldId="260"/>
            <ac:graphicFrameMk id="14" creationId="{4E286715-3F66-EC99-671A-D9BFCFF8E081}"/>
          </ac:graphicFrameMkLst>
        </pc:graphicFrameChg>
        <pc:graphicFrameChg chg="add mod">
          <ac:chgData name="Justin Wasser" userId="8f61cd7e9e078e32" providerId="LiveId" clId="{718D3A19-B06F-448D-AEB9-49CA5186A6C1}" dt="2025-04-24T17:58:11.062" v="78" actId="12084"/>
          <ac:graphicFrameMkLst>
            <pc:docMk/>
            <pc:sldMk cId="2444434638" sldId="260"/>
            <ac:graphicFrameMk id="15" creationId="{5D71408D-1BDC-5098-05F7-53EB5379F4B6}"/>
          </ac:graphicFrameMkLst>
        </pc:graphicFrameChg>
        <pc:graphicFrameChg chg="add mod">
          <ac:chgData name="Justin Wasser" userId="8f61cd7e9e078e32" providerId="LiveId" clId="{718D3A19-B06F-448D-AEB9-49CA5186A6C1}" dt="2025-04-24T17:58:35.902" v="87" actId="12084"/>
          <ac:graphicFrameMkLst>
            <pc:docMk/>
            <pc:sldMk cId="2444434638" sldId="260"/>
            <ac:graphicFrameMk id="16" creationId="{EEDBC055-B817-2879-DBE5-57F34035A00B}"/>
          </ac:graphicFrameMkLst>
        </pc:graphicFrameChg>
        <pc:graphicFrameChg chg="add mod">
          <ac:chgData name="Justin Wasser" userId="8f61cd7e9e078e32" providerId="LiveId" clId="{718D3A19-B06F-448D-AEB9-49CA5186A6C1}" dt="2025-04-24T17:59:19.867" v="91" actId="12084"/>
          <ac:graphicFrameMkLst>
            <pc:docMk/>
            <pc:sldMk cId="2444434638" sldId="260"/>
            <ac:graphicFrameMk id="17" creationId="{EE542F3A-1753-8AD4-4144-F34ED7FD1011}"/>
          </ac:graphicFrameMkLst>
        </pc:graphicFrameChg>
        <pc:graphicFrameChg chg="add mod">
          <ac:chgData name="Justin Wasser" userId="8f61cd7e9e078e32" providerId="LiveId" clId="{718D3A19-B06F-448D-AEB9-49CA5186A6C1}" dt="2025-04-24T17:59:44.040" v="94" actId="12084"/>
          <ac:graphicFrameMkLst>
            <pc:docMk/>
            <pc:sldMk cId="2444434638" sldId="260"/>
            <ac:graphicFrameMk id="18" creationId="{65D42451-B643-378C-2DF2-15A8BEFF84BE}"/>
          </ac:graphicFrameMkLst>
        </pc:graphicFrameChg>
        <pc:graphicFrameChg chg="add mod">
          <ac:chgData name="Justin Wasser" userId="8f61cd7e9e078e32" providerId="LiveId" clId="{718D3A19-B06F-448D-AEB9-49CA5186A6C1}" dt="2025-04-24T18:09:32.297" v="143" actId="14100"/>
          <ac:graphicFrameMkLst>
            <pc:docMk/>
            <pc:sldMk cId="2444434638" sldId="260"/>
            <ac:graphicFrameMk id="19" creationId="{54008B73-C063-61E6-BB9F-C8CC9EF31A91}"/>
          </ac:graphicFrameMkLst>
        </pc:graphicFrameChg>
        <pc:cxnChg chg="add del mod">
          <ac:chgData name="Justin Wasser" userId="8f61cd7e9e078e32" providerId="LiveId" clId="{718D3A19-B06F-448D-AEB9-49CA5186A6C1}" dt="2025-04-24T18:06:35.856" v="123" actId="11529"/>
          <ac:cxnSpMkLst>
            <pc:docMk/>
            <pc:sldMk cId="2444434638" sldId="260"/>
            <ac:cxnSpMk id="4" creationId="{10BF1BC4-D627-D2E9-765E-F6E431001EA0}"/>
          </ac:cxnSpMkLst>
        </pc:cxnChg>
        <pc:cxnChg chg="add del mod">
          <ac:chgData name="Justin Wasser" userId="8f61cd7e9e078e32" providerId="LiveId" clId="{718D3A19-B06F-448D-AEB9-49CA5186A6C1}" dt="2025-04-24T18:10:36.340" v="150" actId="1076"/>
          <ac:cxnSpMkLst>
            <pc:docMk/>
            <pc:sldMk cId="2444434638" sldId="260"/>
            <ac:cxnSpMk id="8" creationId="{C2FA742D-8B4E-4F0D-3BC7-08F0754FA9C7}"/>
          </ac:cxnSpMkLst>
        </pc:cxnChg>
      </pc:sldChg>
      <pc:sldChg chg="addSp delSp modSp mod">
        <pc:chgData name="Justin Wasser" userId="8f61cd7e9e078e32" providerId="LiveId" clId="{718D3A19-B06F-448D-AEB9-49CA5186A6C1}" dt="2025-04-24T18:03:22.845" v="114" actId="27957"/>
        <pc:sldMkLst>
          <pc:docMk/>
          <pc:sldMk cId="1829479255" sldId="262"/>
        </pc:sldMkLst>
        <pc:spChg chg="add mod">
          <ac:chgData name="Justin Wasser" userId="8f61cd7e9e078e32" providerId="LiveId" clId="{718D3A19-B06F-448D-AEB9-49CA5186A6C1}" dt="2025-04-24T17:54:36.994" v="47" actId="11529"/>
          <ac:spMkLst>
            <pc:docMk/>
            <pc:sldMk cId="1829479255" sldId="262"/>
            <ac:spMk id="3" creationId="{8A9B5A73-9553-87EC-7B26-66B991052388}"/>
          </ac:spMkLst>
        </pc:spChg>
        <pc:spChg chg="add del">
          <ac:chgData name="Justin Wasser" userId="8f61cd7e9e078e32" providerId="LiveId" clId="{718D3A19-B06F-448D-AEB9-49CA5186A6C1}" dt="2025-04-24T17:46:30.620" v="34" actId="26606"/>
          <ac:spMkLst>
            <pc:docMk/>
            <pc:sldMk cId="1829479255" sldId="262"/>
            <ac:spMk id="11" creationId="{0EBB4115-1A29-FC58-F516-9C5E4AE4DE83}"/>
          </ac:spMkLst>
        </pc:spChg>
        <pc:graphicFrameChg chg="add del">
          <ac:chgData name="Justin Wasser" userId="8f61cd7e9e078e32" providerId="LiveId" clId="{718D3A19-B06F-448D-AEB9-49CA5186A6C1}" dt="2025-04-24T17:46:22.064" v="27" actId="26606"/>
          <ac:graphicFrameMkLst>
            <pc:docMk/>
            <pc:sldMk cId="1829479255" sldId="262"/>
            <ac:graphicFrameMk id="48" creationId="{75F4543C-EB8F-0097-4317-B4D4512BEA71}"/>
          </ac:graphicFrameMkLst>
        </pc:graphicFrameChg>
        <pc:graphicFrameChg chg="add del">
          <ac:chgData name="Justin Wasser" userId="8f61cd7e9e078e32" providerId="LiveId" clId="{718D3A19-B06F-448D-AEB9-49CA5186A6C1}" dt="2025-04-24T17:46:29.054" v="29" actId="26606"/>
          <ac:graphicFrameMkLst>
            <pc:docMk/>
            <pc:sldMk cId="1829479255" sldId="262"/>
            <ac:graphicFrameMk id="50" creationId="{3A581DD8-0F07-45E7-CBB7-D38F9BB7B58A}"/>
          </ac:graphicFrameMkLst>
        </pc:graphicFrameChg>
        <pc:graphicFrameChg chg="add del">
          <ac:chgData name="Justin Wasser" userId="8f61cd7e9e078e32" providerId="LiveId" clId="{718D3A19-B06F-448D-AEB9-49CA5186A6C1}" dt="2025-04-24T17:46:29.836" v="31" actId="26606"/>
          <ac:graphicFrameMkLst>
            <pc:docMk/>
            <pc:sldMk cId="1829479255" sldId="262"/>
            <ac:graphicFrameMk id="52" creationId="{B3124B4B-3C3B-2253-896B-81AE2188DA22}"/>
          </ac:graphicFrameMkLst>
        </pc:graphicFrameChg>
        <pc:graphicFrameChg chg="add del">
          <ac:chgData name="Justin Wasser" userId="8f61cd7e9e078e32" providerId="LiveId" clId="{718D3A19-B06F-448D-AEB9-49CA5186A6C1}" dt="2025-04-24T17:46:30.604" v="33" actId="26606"/>
          <ac:graphicFrameMkLst>
            <pc:docMk/>
            <pc:sldMk cId="1829479255" sldId="262"/>
            <ac:graphicFrameMk id="54" creationId="{9FCF048A-7363-4A09-4D59-F6D97F85F66C}"/>
          </ac:graphicFrameMkLst>
        </pc:graphicFrameChg>
        <pc:graphicFrameChg chg="add del mod">
          <ac:chgData name="Justin Wasser" userId="8f61cd7e9e078e32" providerId="LiveId" clId="{718D3A19-B06F-448D-AEB9-49CA5186A6C1}" dt="2025-04-24T18:03:22.845" v="114" actId="27957"/>
          <ac:graphicFrameMkLst>
            <pc:docMk/>
            <pc:sldMk cId="1829479255" sldId="262"/>
            <ac:graphicFrameMk id="56" creationId="{3A581DD8-0F07-45E7-CBB7-D38F9BB7B58A}"/>
          </ac:graphicFrameMkLst>
        </pc:graphicFrameChg>
        <pc:picChg chg="mod">
          <ac:chgData name="Justin Wasser" userId="8f61cd7e9e078e32" providerId="LiveId" clId="{718D3A19-B06F-448D-AEB9-49CA5186A6C1}" dt="2025-04-24T17:46:11.500" v="25" actId="14100"/>
          <ac:picMkLst>
            <pc:docMk/>
            <pc:sldMk cId="1829479255" sldId="262"/>
            <ac:picMk id="7" creationId="{ABE6FF75-2762-9462-E490-990C24237383}"/>
          </ac:picMkLst>
        </pc:picChg>
      </pc:sldChg>
      <pc:sldChg chg="modSp del">
        <pc:chgData name="Justin Wasser" userId="8f61cd7e9e078e32" providerId="LiveId" clId="{718D3A19-B06F-448D-AEB9-49CA5186A6C1}" dt="2025-04-24T18:30:02.065" v="178" actId="47"/>
        <pc:sldMkLst>
          <pc:docMk/>
          <pc:sldMk cId="170820088" sldId="271"/>
        </pc:sldMkLst>
        <pc:picChg chg="mod">
          <ac:chgData name="Justin Wasser" userId="8f61cd7e9e078e32" providerId="LiveId" clId="{718D3A19-B06F-448D-AEB9-49CA5186A6C1}" dt="2025-04-24T18:27:14.139" v="155" actId="14861"/>
          <ac:picMkLst>
            <pc:docMk/>
            <pc:sldMk cId="170820088" sldId="271"/>
            <ac:picMk id="6" creationId="{8907FDD2-EAFB-3E17-2E84-F6A7D65F8968}"/>
          </ac:picMkLst>
        </pc:picChg>
      </pc:sldChg>
      <pc:sldChg chg="addSp delSp modSp new mod setBg setClrOvrMap">
        <pc:chgData name="Justin Wasser" userId="8f61cd7e9e078e32" providerId="LiveId" clId="{718D3A19-B06F-448D-AEB9-49CA5186A6C1}" dt="2025-04-24T18:30:05.536" v="179" actId="122"/>
        <pc:sldMkLst>
          <pc:docMk/>
          <pc:sldMk cId="320956743" sldId="283"/>
        </pc:sldMkLst>
        <pc:spChg chg="mod ord">
          <ac:chgData name="Justin Wasser" userId="8f61cd7e9e078e32" providerId="LiveId" clId="{718D3A19-B06F-448D-AEB9-49CA5186A6C1}" dt="2025-04-24T18:30:05.536" v="179" actId="122"/>
          <ac:spMkLst>
            <pc:docMk/>
            <pc:sldMk cId="320956743" sldId="283"/>
            <ac:spMk id="2" creationId="{CAFA9102-78D2-3B69-9F17-C8AC0B730FA2}"/>
          </ac:spMkLst>
        </pc:spChg>
        <pc:spChg chg="del">
          <ac:chgData name="Justin Wasser" userId="8f61cd7e9e078e32" providerId="LiveId" clId="{718D3A19-B06F-448D-AEB9-49CA5186A6C1}" dt="2025-04-24T18:28:23.421" v="157"/>
          <ac:spMkLst>
            <pc:docMk/>
            <pc:sldMk cId="320956743" sldId="283"/>
            <ac:spMk id="3" creationId="{7381812F-2C47-24A1-5722-AA7137F3FC20}"/>
          </ac:spMkLst>
        </pc:spChg>
        <pc:spChg chg="add mod">
          <ac:chgData name="Justin Wasser" userId="8f61cd7e9e078e32" providerId="LiveId" clId="{718D3A19-B06F-448D-AEB9-49CA5186A6C1}" dt="2025-04-24T18:29:51.921" v="177" actId="26606"/>
          <ac:spMkLst>
            <pc:docMk/>
            <pc:sldMk cId="320956743" sldId="283"/>
            <ac:spMk id="5" creationId="{16B48522-81E2-88B3-5BD2-CA7DE86EC3F1}"/>
          </ac:spMkLst>
        </pc:spChg>
        <pc:spChg chg="add del">
          <ac:chgData name="Justin Wasser" userId="8f61cd7e9e078e32" providerId="LiveId" clId="{718D3A19-B06F-448D-AEB9-49CA5186A6C1}" dt="2025-04-24T18:29:13.318" v="162" actId="26606"/>
          <ac:spMkLst>
            <pc:docMk/>
            <pc:sldMk cId="320956743" sldId="283"/>
            <ac:spMk id="10" creationId="{5BB14454-D00C-4958-BB39-F5F9F3ACD499}"/>
          </ac:spMkLst>
        </pc:spChg>
        <pc:spChg chg="add del">
          <ac:chgData name="Justin Wasser" userId="8f61cd7e9e078e32" providerId="LiveId" clId="{718D3A19-B06F-448D-AEB9-49CA5186A6C1}" dt="2025-04-24T18:29:13.318" v="162" actId="26606"/>
          <ac:spMkLst>
            <pc:docMk/>
            <pc:sldMk cId="320956743" sldId="283"/>
            <ac:spMk id="14" creationId="{A1084370-0E70-4003-9787-3490FCC20E13}"/>
          </ac:spMkLst>
        </pc:spChg>
        <pc:spChg chg="add del">
          <ac:chgData name="Justin Wasser" userId="8f61cd7e9e078e32" providerId="LiveId" clId="{718D3A19-B06F-448D-AEB9-49CA5186A6C1}" dt="2025-04-24T18:29:33.803" v="168" actId="26606"/>
          <ac:spMkLst>
            <pc:docMk/>
            <pc:sldMk cId="320956743" sldId="283"/>
            <ac:spMk id="31" creationId="{C6870151-9189-4C3A-8379-EF3D95827A0A}"/>
          </ac:spMkLst>
        </pc:spChg>
        <pc:spChg chg="add del">
          <ac:chgData name="Justin Wasser" userId="8f61cd7e9e078e32" providerId="LiveId" clId="{718D3A19-B06F-448D-AEB9-49CA5186A6C1}" dt="2025-04-24T18:29:33.803" v="168" actId="26606"/>
          <ac:spMkLst>
            <pc:docMk/>
            <pc:sldMk cId="320956743" sldId="283"/>
            <ac:spMk id="32" creationId="{123EA69C-102A-4DD0-9547-05DCD271D159}"/>
          </ac:spMkLst>
        </pc:spChg>
        <pc:spChg chg="add del">
          <ac:chgData name="Justin Wasser" userId="8f61cd7e9e078e32" providerId="LiveId" clId="{718D3A19-B06F-448D-AEB9-49CA5186A6C1}" dt="2025-04-24T18:29:33.803" v="168" actId="26606"/>
          <ac:spMkLst>
            <pc:docMk/>
            <pc:sldMk cId="320956743" sldId="283"/>
            <ac:spMk id="33" creationId="{6A862265-5CA3-4C40-8582-7534C3B03C2A}"/>
          </ac:spMkLst>
        </pc:spChg>
        <pc:spChg chg="add del">
          <ac:chgData name="Justin Wasser" userId="8f61cd7e9e078e32" providerId="LiveId" clId="{718D3A19-B06F-448D-AEB9-49CA5186A6C1}" dt="2025-04-24T18:29:33.803" v="168" actId="26606"/>
          <ac:spMkLst>
            <pc:docMk/>
            <pc:sldMk cId="320956743" sldId="283"/>
            <ac:spMk id="34" creationId="{600EF80B-0391-4082-9AF5-F15B091B4CE9}"/>
          </ac:spMkLst>
        </pc:spChg>
        <pc:spChg chg="add del">
          <ac:chgData name="Justin Wasser" userId="8f61cd7e9e078e32" providerId="LiveId" clId="{718D3A19-B06F-448D-AEB9-49CA5186A6C1}" dt="2025-04-24T18:29:33.803" v="168" actId="26606"/>
          <ac:spMkLst>
            <pc:docMk/>
            <pc:sldMk cId="320956743" sldId="283"/>
            <ac:spMk id="35" creationId="{3FBF03E8-C602-4192-9C52-F84B29FDCC88}"/>
          </ac:spMkLst>
        </pc:spChg>
        <pc:spChg chg="add del">
          <ac:chgData name="Justin Wasser" userId="8f61cd7e9e078e32" providerId="LiveId" clId="{718D3A19-B06F-448D-AEB9-49CA5186A6C1}" dt="2025-04-24T18:29:43.683" v="170" actId="26606"/>
          <ac:spMkLst>
            <pc:docMk/>
            <pc:sldMk cId="320956743" sldId="283"/>
            <ac:spMk id="37" creationId="{F2AF0D79-4A1A-4F27-B9F0-CF252C4AC91C}"/>
          </ac:spMkLst>
        </pc:spChg>
        <pc:spChg chg="add del">
          <ac:chgData name="Justin Wasser" userId="8f61cd7e9e078e32" providerId="LiveId" clId="{718D3A19-B06F-448D-AEB9-49CA5186A6C1}" dt="2025-04-24T18:29:46.127" v="172" actId="26606"/>
          <ac:spMkLst>
            <pc:docMk/>
            <pc:sldMk cId="320956743" sldId="283"/>
            <ac:spMk id="40" creationId="{5BB14454-D00C-4958-BB39-F5F9F3ACD499}"/>
          </ac:spMkLst>
        </pc:spChg>
        <pc:spChg chg="add del">
          <ac:chgData name="Justin Wasser" userId="8f61cd7e9e078e32" providerId="LiveId" clId="{718D3A19-B06F-448D-AEB9-49CA5186A6C1}" dt="2025-04-24T18:29:46.127" v="172" actId="26606"/>
          <ac:spMkLst>
            <pc:docMk/>
            <pc:sldMk cId="320956743" sldId="283"/>
            <ac:spMk id="42" creationId="{A1084370-0E70-4003-9787-3490FCC20E13}"/>
          </ac:spMkLst>
        </pc:spChg>
        <pc:spChg chg="add del">
          <ac:chgData name="Justin Wasser" userId="8f61cd7e9e078e32" providerId="LiveId" clId="{718D3A19-B06F-448D-AEB9-49CA5186A6C1}" dt="2025-04-24T18:29:49.548" v="174" actId="26606"/>
          <ac:spMkLst>
            <pc:docMk/>
            <pc:sldMk cId="320956743" sldId="283"/>
            <ac:spMk id="48" creationId="{17FA4D42-65A2-43F3-B3E9-FD6D6030D85A}"/>
          </ac:spMkLst>
        </pc:spChg>
        <pc:spChg chg="add del">
          <ac:chgData name="Justin Wasser" userId="8f61cd7e9e078e32" providerId="LiveId" clId="{718D3A19-B06F-448D-AEB9-49CA5186A6C1}" dt="2025-04-24T18:29:49.548" v="174" actId="26606"/>
          <ac:spMkLst>
            <pc:docMk/>
            <pc:sldMk cId="320956743" sldId="283"/>
            <ac:spMk id="49" creationId="{C3FD2CDA-D2E2-4E29-862F-3EF51E21DA82}"/>
          </ac:spMkLst>
        </pc:spChg>
        <pc:spChg chg="add del">
          <ac:chgData name="Justin Wasser" userId="8f61cd7e9e078e32" providerId="LiveId" clId="{718D3A19-B06F-448D-AEB9-49CA5186A6C1}" dt="2025-04-24T18:29:49.548" v="174" actId="26606"/>
          <ac:spMkLst>
            <pc:docMk/>
            <pc:sldMk cId="320956743" sldId="283"/>
            <ac:spMk id="52" creationId="{412A852B-0DE0-4F26-B397-1E207E047B53}"/>
          </ac:spMkLst>
        </pc:spChg>
        <pc:spChg chg="add del">
          <ac:chgData name="Justin Wasser" userId="8f61cd7e9e078e32" providerId="LiveId" clId="{718D3A19-B06F-448D-AEB9-49CA5186A6C1}" dt="2025-04-24T18:29:51.917" v="176" actId="26606"/>
          <ac:spMkLst>
            <pc:docMk/>
            <pc:sldMk cId="320956743" sldId="283"/>
            <ac:spMk id="57" creationId="{7C70BFDB-979D-4D01-8764-154458F98B93}"/>
          </ac:spMkLst>
        </pc:spChg>
        <pc:spChg chg="add del">
          <ac:chgData name="Justin Wasser" userId="8f61cd7e9e078e32" providerId="LiveId" clId="{718D3A19-B06F-448D-AEB9-49CA5186A6C1}" dt="2025-04-24T18:29:51.917" v="176" actId="26606"/>
          <ac:spMkLst>
            <pc:docMk/>
            <pc:sldMk cId="320956743" sldId="283"/>
            <ac:spMk id="58" creationId="{45FCB5B7-E85D-4C9D-AE9B-2B04C20D7C33}"/>
          </ac:spMkLst>
        </pc:spChg>
        <pc:spChg chg="add del">
          <ac:chgData name="Justin Wasser" userId="8f61cd7e9e078e32" providerId="LiveId" clId="{718D3A19-B06F-448D-AEB9-49CA5186A6C1}" dt="2025-04-24T18:29:51.917" v="176" actId="26606"/>
          <ac:spMkLst>
            <pc:docMk/>
            <pc:sldMk cId="320956743" sldId="283"/>
            <ac:spMk id="62" creationId="{66DEDBC9-7E02-4AC1-84C0-28900C560B7D}"/>
          </ac:spMkLst>
        </pc:spChg>
        <pc:grpChg chg="add del">
          <ac:chgData name="Justin Wasser" userId="8f61cd7e9e078e32" providerId="LiveId" clId="{718D3A19-B06F-448D-AEB9-49CA5186A6C1}" dt="2025-04-24T18:29:13.318" v="162" actId="26606"/>
          <ac:grpSpMkLst>
            <pc:docMk/>
            <pc:sldMk cId="320956743" sldId="283"/>
            <ac:grpSpMk id="16" creationId="{2B7C66D2-22E8-4E8F-829B-050BFA7C86C5}"/>
          </ac:grpSpMkLst>
        </pc:grpChg>
        <pc:grpChg chg="add del">
          <ac:chgData name="Justin Wasser" userId="8f61cd7e9e078e32" providerId="LiveId" clId="{718D3A19-B06F-448D-AEB9-49CA5186A6C1}" dt="2025-04-24T18:29:18.006" v="164" actId="26606"/>
          <ac:grpSpMkLst>
            <pc:docMk/>
            <pc:sldMk cId="320956743" sldId="283"/>
            <ac:grpSpMk id="24" creationId="{9BBF2CDE-35D9-4B83-8A27-7417A1162321}"/>
          </ac:grpSpMkLst>
        </pc:grpChg>
        <pc:grpChg chg="add del">
          <ac:chgData name="Justin Wasser" userId="8f61cd7e9e078e32" providerId="LiveId" clId="{718D3A19-B06F-448D-AEB9-49CA5186A6C1}" dt="2025-04-24T18:29:32.231" v="166" actId="26606"/>
          <ac:grpSpMkLst>
            <pc:docMk/>
            <pc:sldMk cId="320956743" sldId="283"/>
            <ac:grpSpMk id="27" creationId="{F2C08210-135F-434B-9B07-F3B4978C6C21}"/>
          </ac:grpSpMkLst>
        </pc:grpChg>
        <pc:grpChg chg="add del">
          <ac:chgData name="Justin Wasser" userId="8f61cd7e9e078e32" providerId="LiveId" clId="{718D3A19-B06F-448D-AEB9-49CA5186A6C1}" dt="2025-04-24T18:29:46.127" v="172" actId="26606"/>
          <ac:grpSpMkLst>
            <pc:docMk/>
            <pc:sldMk cId="320956743" sldId="283"/>
            <ac:grpSpMk id="43" creationId="{2B7C66D2-22E8-4E8F-829B-050BFA7C86C5}"/>
          </ac:grpSpMkLst>
        </pc:grpChg>
        <pc:grpChg chg="add del">
          <ac:chgData name="Justin Wasser" userId="8f61cd7e9e078e32" providerId="LiveId" clId="{718D3A19-B06F-448D-AEB9-49CA5186A6C1}" dt="2025-04-24T18:29:49.548" v="174" actId="26606"/>
          <ac:grpSpMkLst>
            <pc:docMk/>
            <pc:sldMk cId="320956743" sldId="283"/>
            <ac:grpSpMk id="50" creationId="{B071059D-2A1C-4086-9685-CD5E7444B057}"/>
          </ac:grpSpMkLst>
        </pc:grpChg>
        <pc:grpChg chg="add del">
          <ac:chgData name="Justin Wasser" userId="8f61cd7e9e078e32" providerId="LiveId" clId="{718D3A19-B06F-448D-AEB9-49CA5186A6C1}" dt="2025-04-24T18:29:51.917" v="176" actId="26606"/>
          <ac:grpSpMkLst>
            <pc:docMk/>
            <pc:sldMk cId="320956743" sldId="283"/>
            <ac:grpSpMk id="59" creationId="{4C48EA7D-6DFA-4BAB-B557-0D500356BE3D}"/>
          </ac:grpSpMkLst>
        </pc:grpChg>
        <pc:grpChg chg="add">
          <ac:chgData name="Justin Wasser" userId="8f61cd7e9e078e32" providerId="LiveId" clId="{718D3A19-B06F-448D-AEB9-49CA5186A6C1}" dt="2025-04-24T18:29:51.921" v="177" actId="26606"/>
          <ac:grpSpMkLst>
            <pc:docMk/>
            <pc:sldMk cId="320956743" sldId="283"/>
            <ac:grpSpMk id="67" creationId="{F2C08210-135F-434B-9B07-F3B4978C6C21}"/>
          </ac:grpSpMkLst>
        </pc:grpChg>
        <pc:picChg chg="add mod">
          <ac:chgData name="Justin Wasser" userId="8f61cd7e9e078e32" providerId="LiveId" clId="{718D3A19-B06F-448D-AEB9-49CA5186A6C1}" dt="2025-04-24T18:29:51.921" v="177" actId="26606"/>
          <ac:picMkLst>
            <pc:docMk/>
            <pc:sldMk cId="320956743" sldId="283"/>
            <ac:picMk id="4" creationId="{46DE44FA-44B0-29ED-9D63-B21FD6DB042A}"/>
          </ac:picMkLst>
        </pc:picChg>
        <pc:picChg chg="add del">
          <ac:chgData name="Justin Wasser" userId="8f61cd7e9e078e32" providerId="LiveId" clId="{718D3A19-B06F-448D-AEB9-49CA5186A6C1}" dt="2025-04-24T18:29:13.318" v="162" actId="26606"/>
          <ac:picMkLst>
            <pc:docMk/>
            <pc:sldMk cId="320956743" sldId="283"/>
            <ac:picMk id="20" creationId="{3635D2BC-4EDA-4A3E-83BF-035608099BD5}"/>
          </ac:picMkLst>
        </pc:picChg>
        <pc:picChg chg="add del">
          <ac:chgData name="Justin Wasser" userId="8f61cd7e9e078e32" providerId="LiveId" clId="{718D3A19-B06F-448D-AEB9-49CA5186A6C1}" dt="2025-04-24T18:29:46.127" v="172" actId="26606"/>
          <ac:picMkLst>
            <pc:docMk/>
            <pc:sldMk cId="320956743" sldId="283"/>
            <ac:picMk id="45" creationId="{3635D2BC-4EDA-4A3E-83BF-035608099BD5}"/>
          </ac:picMkLst>
        </pc:picChg>
        <pc:picChg chg="add del">
          <ac:chgData name="Justin Wasser" userId="8f61cd7e9e078e32" providerId="LiveId" clId="{718D3A19-B06F-448D-AEB9-49CA5186A6C1}" dt="2025-04-24T18:29:49.548" v="174" actId="26606"/>
          <ac:picMkLst>
            <pc:docMk/>
            <pc:sldMk cId="320956743" sldId="283"/>
            <ac:picMk id="54" creationId="{902AF165-73E4-493F-80C2-C80E393F64AC}"/>
          </ac:picMkLst>
        </pc:picChg>
        <pc:picChg chg="add del">
          <ac:chgData name="Justin Wasser" userId="8f61cd7e9e078e32" providerId="LiveId" clId="{718D3A19-B06F-448D-AEB9-49CA5186A6C1}" dt="2025-04-24T18:29:51.917" v="176" actId="26606"/>
          <ac:picMkLst>
            <pc:docMk/>
            <pc:sldMk cId="320956743" sldId="283"/>
            <ac:picMk id="64" creationId="{BAC44D98-B853-4420-8ED4-E3792706D41A}"/>
          </ac:picMkLst>
        </pc:picChg>
        <pc:cxnChg chg="add del">
          <ac:chgData name="Justin Wasser" userId="8f61cd7e9e078e32" providerId="LiveId" clId="{718D3A19-B06F-448D-AEB9-49CA5186A6C1}" dt="2025-04-24T18:29:13.318" v="162" actId="26606"/>
          <ac:cxnSpMkLst>
            <pc:docMk/>
            <pc:sldMk cId="320956743" sldId="283"/>
            <ac:cxnSpMk id="12" creationId="{28A657A7-C4E5-425B-98FA-BB817FF7BFB0}"/>
          </ac:cxnSpMkLst>
        </pc:cxnChg>
        <pc:cxnChg chg="add del">
          <ac:chgData name="Justin Wasser" userId="8f61cd7e9e078e32" providerId="LiveId" clId="{718D3A19-B06F-448D-AEB9-49CA5186A6C1}" dt="2025-04-24T18:29:33.803" v="168" actId="26606"/>
          <ac:cxnSpMkLst>
            <pc:docMk/>
            <pc:sldMk cId="320956743" sldId="283"/>
            <ac:cxnSpMk id="18" creationId="{D33AC32D-5F44-45F7-A0BD-7C11A86BED57}"/>
          </ac:cxnSpMkLst>
        </pc:cxnChg>
        <pc:cxnChg chg="add del">
          <ac:chgData name="Justin Wasser" userId="8f61cd7e9e078e32" providerId="LiveId" clId="{718D3A19-B06F-448D-AEB9-49CA5186A6C1}" dt="2025-04-24T18:29:13.318" v="162" actId="26606"/>
          <ac:cxnSpMkLst>
            <pc:docMk/>
            <pc:sldMk cId="320956743" sldId="283"/>
            <ac:cxnSpMk id="22" creationId="{A3C86EB9-7FA9-42F7-B348-A7FD17436A94}"/>
          </ac:cxnSpMkLst>
        </pc:cxnChg>
        <pc:cxnChg chg="add del">
          <ac:chgData name="Justin Wasser" userId="8f61cd7e9e078e32" providerId="LiveId" clId="{718D3A19-B06F-448D-AEB9-49CA5186A6C1}" dt="2025-04-24T18:29:43.683" v="170" actId="26606"/>
          <ac:cxnSpMkLst>
            <pc:docMk/>
            <pc:sldMk cId="320956743" sldId="283"/>
            <ac:cxnSpMk id="38" creationId="{8E83266B-97F8-4AB9-818F-3A70E8D8580D}"/>
          </ac:cxnSpMkLst>
        </pc:cxnChg>
        <pc:cxnChg chg="add del">
          <ac:chgData name="Justin Wasser" userId="8f61cd7e9e078e32" providerId="LiveId" clId="{718D3A19-B06F-448D-AEB9-49CA5186A6C1}" dt="2025-04-24T18:29:46.127" v="172" actId="26606"/>
          <ac:cxnSpMkLst>
            <pc:docMk/>
            <pc:sldMk cId="320956743" sldId="283"/>
            <ac:cxnSpMk id="41" creationId="{28A657A7-C4E5-425B-98FA-BB817FF7BFB0}"/>
          </ac:cxnSpMkLst>
        </pc:cxnChg>
        <pc:cxnChg chg="add del">
          <ac:chgData name="Justin Wasser" userId="8f61cd7e9e078e32" providerId="LiveId" clId="{718D3A19-B06F-448D-AEB9-49CA5186A6C1}" dt="2025-04-24T18:29:46.127" v="172" actId="26606"/>
          <ac:cxnSpMkLst>
            <pc:docMk/>
            <pc:sldMk cId="320956743" sldId="283"/>
            <ac:cxnSpMk id="46" creationId="{A3C86EB9-7FA9-42F7-B348-A7FD17436A94}"/>
          </ac:cxnSpMkLst>
        </pc:cxnChg>
        <pc:cxnChg chg="add del">
          <ac:chgData name="Justin Wasser" userId="8f61cd7e9e078e32" providerId="LiveId" clId="{718D3A19-B06F-448D-AEB9-49CA5186A6C1}" dt="2025-04-24T18:29:49.548" v="174" actId="26606"/>
          <ac:cxnSpMkLst>
            <pc:docMk/>
            <pc:sldMk cId="320956743" sldId="283"/>
            <ac:cxnSpMk id="53" creationId="{F92E1EA7-582F-4962-9969-DC469519F762}"/>
          </ac:cxnSpMkLst>
        </pc:cxnChg>
        <pc:cxnChg chg="add del">
          <ac:chgData name="Justin Wasser" userId="8f61cd7e9e078e32" providerId="LiveId" clId="{718D3A19-B06F-448D-AEB9-49CA5186A6C1}" dt="2025-04-24T18:29:49.548" v="174" actId="26606"/>
          <ac:cxnSpMkLst>
            <pc:docMk/>
            <pc:sldMk cId="320956743" sldId="283"/>
            <ac:cxnSpMk id="55" creationId="{2CBFBA1A-A6D7-47C1-ACBB-29FBCFF0B361}"/>
          </ac:cxnSpMkLst>
        </pc:cxnChg>
        <pc:cxnChg chg="add del">
          <ac:chgData name="Justin Wasser" userId="8f61cd7e9e078e32" providerId="LiveId" clId="{718D3A19-B06F-448D-AEB9-49CA5186A6C1}" dt="2025-04-24T18:29:51.917" v="176" actId="26606"/>
          <ac:cxnSpMkLst>
            <pc:docMk/>
            <pc:sldMk cId="320956743" sldId="283"/>
            <ac:cxnSpMk id="63" creationId="{5D8167BA-4647-4588-9EF8-AFA0496DC82C}"/>
          </ac:cxnSpMkLst>
        </pc:cxnChg>
        <pc:cxnChg chg="add del">
          <ac:chgData name="Justin Wasser" userId="8f61cd7e9e078e32" providerId="LiveId" clId="{718D3A19-B06F-448D-AEB9-49CA5186A6C1}" dt="2025-04-24T18:29:51.917" v="176" actId="26606"/>
          <ac:cxnSpMkLst>
            <pc:docMk/>
            <pc:sldMk cId="320956743" sldId="283"/>
            <ac:cxnSpMk id="65" creationId="{46625410-A0A9-42B8-96F9-540C7C42CBED}"/>
          </ac:cxnSpMkLst>
        </pc:cxnChg>
      </pc:sldChg>
      <pc:sldChg chg="add del">
        <pc:chgData name="Justin Wasser" userId="8f61cd7e9e078e32" providerId="LiveId" clId="{718D3A19-B06F-448D-AEB9-49CA5186A6C1}" dt="2025-04-24T18:25:54.510" v="154" actId="2890"/>
        <pc:sldMkLst>
          <pc:docMk/>
          <pc:sldMk cId="1441198148" sldId="283"/>
        </pc:sldMkLst>
      </pc:sldChg>
    </pc:docChg>
  </pc:docChgLst>
  <pc:docChgLst>
    <pc:chgData name="Justin Wasser" userId="8f61cd7e9e078e32" providerId="Windows Live" clId="Web-{E460DBD5-DA36-4B9F-19E7-15EDE5F4E095}"/>
    <pc:docChg chg="modSld">
      <pc:chgData name="Justin Wasser" userId="8f61cd7e9e078e32" providerId="Windows Live" clId="Web-{E460DBD5-DA36-4B9F-19E7-15EDE5F4E095}" dt="2025-04-24T17:53:13.127" v="1"/>
      <pc:docMkLst>
        <pc:docMk/>
      </pc:docMkLst>
      <pc:sldChg chg="modSp">
        <pc:chgData name="Justin Wasser" userId="8f61cd7e9e078e32" providerId="Windows Live" clId="Web-{E460DBD5-DA36-4B9F-19E7-15EDE5F4E095}" dt="2025-04-24T17:53:13.127" v="1"/>
        <pc:sldMkLst>
          <pc:docMk/>
          <pc:sldMk cId="1829479255" sldId="262"/>
        </pc:sldMkLst>
        <pc:graphicFrameChg chg="modGraphic">
          <ac:chgData name="Justin Wasser" userId="8f61cd7e9e078e32" providerId="Windows Live" clId="Web-{E460DBD5-DA36-4B9F-19E7-15EDE5F4E095}" dt="2025-04-24T17:53:13.127" v="1"/>
          <ac:graphicFrameMkLst>
            <pc:docMk/>
            <pc:sldMk cId="1829479255" sldId="262"/>
            <ac:graphicFrameMk id="56" creationId="{3A581DD8-0F07-45E7-CBB7-D38F9BB7B58A}"/>
          </ac:graphicFrameMkLst>
        </pc:graphicFrameChg>
      </pc:sldChg>
    </pc:docChg>
  </pc:docChgLst>
  <pc:docChgLst>
    <pc:chgData name="Justin Wasser" userId="8f61cd7e9e078e32" providerId="LiveId" clId="{58A15E84-E6E4-45C0-B0FD-E69649D34DAD}"/>
    <pc:docChg chg="undo redo custSel addSld delSld modSld sldOrd">
      <pc:chgData name="Justin Wasser" userId="8f61cd7e9e078e32" providerId="LiveId" clId="{58A15E84-E6E4-45C0-B0FD-E69649D34DAD}" dt="2023-08-03T21:39:10.447" v="1750" actId="20577"/>
      <pc:docMkLst>
        <pc:docMk/>
      </pc:docMkLst>
      <pc:sldChg chg="modSp mod setBg modAnim">
        <pc:chgData name="Justin Wasser" userId="8f61cd7e9e078e32" providerId="LiveId" clId="{58A15E84-E6E4-45C0-B0FD-E69649D34DAD}" dt="2023-08-03T16:58:17.380" v="1068" actId="1076"/>
        <pc:sldMkLst>
          <pc:docMk/>
          <pc:sldMk cId="703537775" sldId="256"/>
        </pc:sldMkLst>
      </pc:sldChg>
      <pc:sldChg chg="addSp delSp modSp mod ord setBg addAnim delAnim modAnim setClrOvrMap delDesignElem">
        <pc:chgData name="Justin Wasser" userId="8f61cd7e9e078e32" providerId="LiveId" clId="{58A15E84-E6E4-45C0-B0FD-E69649D34DAD}" dt="2023-08-03T19:46:56.940" v="1437" actId="26606"/>
        <pc:sldMkLst>
          <pc:docMk/>
          <pc:sldMk cId="2151472056" sldId="257"/>
        </pc:sldMkLst>
      </pc:sldChg>
      <pc:sldChg chg="addSp delSp modSp new del mod setBg">
        <pc:chgData name="Justin Wasser" userId="8f61cd7e9e078e32" providerId="LiveId" clId="{58A15E84-E6E4-45C0-B0FD-E69649D34DAD}" dt="2023-08-01T17:51:38.802" v="30" actId="47"/>
        <pc:sldMkLst>
          <pc:docMk/>
          <pc:sldMk cId="723161721" sldId="258"/>
        </pc:sldMkLst>
      </pc:sldChg>
      <pc:sldChg chg="modSp new del mod">
        <pc:chgData name="Justin Wasser" userId="8f61cd7e9e078e32" providerId="LiveId" clId="{58A15E84-E6E4-45C0-B0FD-E69649D34DAD}" dt="2023-08-02T22:32:41.315" v="389" actId="47"/>
        <pc:sldMkLst>
          <pc:docMk/>
          <pc:sldMk cId="3673352747" sldId="258"/>
        </pc:sldMkLst>
      </pc:sldChg>
      <pc:sldChg chg="addSp modSp new add del mod setBg">
        <pc:chgData name="Justin Wasser" userId="8f61cd7e9e078e32" providerId="LiveId" clId="{58A15E84-E6E4-45C0-B0FD-E69649D34DAD}" dt="2023-08-02T22:38:53.390" v="457" actId="47"/>
        <pc:sldMkLst>
          <pc:docMk/>
          <pc:sldMk cId="200469801" sldId="259"/>
        </pc:sldMkLst>
      </pc:sldChg>
      <pc:sldChg chg="addSp modSp add mod modClrScheme chgLayout">
        <pc:chgData name="Justin Wasser" userId="8f61cd7e9e078e32" providerId="LiveId" clId="{58A15E84-E6E4-45C0-B0FD-E69649D34DAD}" dt="2023-08-03T20:08:35.369" v="1629" actId="20577"/>
        <pc:sldMkLst>
          <pc:docMk/>
          <pc:sldMk cId="2444434638" sldId="260"/>
        </pc:sldMkLst>
      </pc:sldChg>
      <pc:sldChg chg="addSp delSp modSp new mod setBg modClrScheme setClrOvrMap chgLayout">
        <pc:chgData name="Justin Wasser" userId="8f61cd7e9e078e32" providerId="LiveId" clId="{58A15E84-E6E4-45C0-B0FD-E69649D34DAD}" dt="2023-08-03T03:42:30.567" v="1024" actId="14100"/>
        <pc:sldMkLst>
          <pc:docMk/>
          <pc:sldMk cId="1297012330" sldId="261"/>
        </pc:sldMkLst>
      </pc:sldChg>
      <pc:sldChg chg="add del">
        <pc:chgData name="Justin Wasser" userId="8f61cd7e9e078e32" providerId="LiveId" clId="{58A15E84-E6E4-45C0-B0FD-E69649D34DAD}" dt="2023-08-03T00:57:31.169" v="501" actId="2890"/>
        <pc:sldMkLst>
          <pc:docMk/>
          <pc:sldMk cId="1877095208" sldId="261"/>
        </pc:sldMkLst>
      </pc:sldChg>
      <pc:sldChg chg="addSp delSp modSp new mod setBg">
        <pc:chgData name="Justin Wasser" userId="8f61cd7e9e078e32" providerId="LiveId" clId="{58A15E84-E6E4-45C0-B0FD-E69649D34DAD}" dt="2023-08-03T21:39:10.447" v="1750" actId="20577"/>
        <pc:sldMkLst>
          <pc:docMk/>
          <pc:sldMk cId="1829479255" sldId="262"/>
        </pc:sldMkLst>
      </pc:sldChg>
      <pc:sldChg chg="addSp modSp new mod setBg">
        <pc:chgData name="Justin Wasser" userId="8f61cd7e9e078e32" providerId="LiveId" clId="{58A15E84-E6E4-45C0-B0FD-E69649D34DAD}" dt="2023-08-03T21:00:23.831" v="1746" actId="20577"/>
        <pc:sldMkLst>
          <pc:docMk/>
          <pc:sldMk cId="1268824036" sldId="263"/>
        </pc:sldMkLst>
      </pc:sldChg>
      <pc:sldChg chg="modSp new mod">
        <pc:chgData name="Justin Wasser" userId="8f61cd7e9e078e32" providerId="LiveId" clId="{58A15E84-E6E4-45C0-B0FD-E69649D34DAD}" dt="2023-08-03T01:03:17.978" v="593" actId="122"/>
        <pc:sldMkLst>
          <pc:docMk/>
          <pc:sldMk cId="2539844367" sldId="264"/>
        </pc:sldMkLst>
      </pc:sldChg>
      <pc:sldChg chg="modSp new del mod">
        <pc:chgData name="Justin Wasser" userId="8f61cd7e9e078e32" providerId="LiveId" clId="{58A15E84-E6E4-45C0-B0FD-E69649D34DAD}" dt="2023-08-03T18:02:47.457" v="1188" actId="47"/>
        <pc:sldMkLst>
          <pc:docMk/>
          <pc:sldMk cId="31385968" sldId="265"/>
        </pc:sldMkLst>
      </pc:sldChg>
      <pc:sldChg chg="modSp new del mod">
        <pc:chgData name="Justin Wasser" userId="8f61cd7e9e078e32" providerId="LiveId" clId="{58A15E84-E6E4-45C0-B0FD-E69649D34DAD}" dt="2023-08-03T18:02:45.293" v="1187" actId="47"/>
        <pc:sldMkLst>
          <pc:docMk/>
          <pc:sldMk cId="1337143534" sldId="266"/>
        </pc:sldMkLst>
      </pc:sldChg>
      <pc:sldChg chg="modSp new mod">
        <pc:chgData name="Justin Wasser" userId="8f61cd7e9e078e32" providerId="LiveId" clId="{58A15E84-E6E4-45C0-B0FD-E69649D34DAD}" dt="2023-08-03T01:06:32.033" v="672" actId="20577"/>
        <pc:sldMkLst>
          <pc:docMk/>
          <pc:sldMk cId="695467478" sldId="267"/>
        </pc:sldMkLst>
      </pc:sldChg>
      <pc:sldChg chg="modSp new mod">
        <pc:chgData name="Justin Wasser" userId="8f61cd7e9e078e32" providerId="LiveId" clId="{58A15E84-E6E4-45C0-B0FD-E69649D34DAD}" dt="2023-08-03T01:04:33.635" v="669" actId="122"/>
        <pc:sldMkLst>
          <pc:docMk/>
          <pc:sldMk cId="4241963190" sldId="268"/>
        </pc:sldMkLst>
      </pc:sldChg>
      <pc:sldChg chg="addSp modSp new mod">
        <pc:chgData name="Justin Wasser" userId="8f61cd7e9e078e32" providerId="LiveId" clId="{58A15E84-E6E4-45C0-B0FD-E69649D34DAD}" dt="2023-08-03T02:30:58.774" v="694" actId="1076"/>
        <pc:sldMkLst>
          <pc:docMk/>
          <pc:sldMk cId="3812016670" sldId="269"/>
        </pc:sldMkLst>
      </pc:sldChg>
      <pc:sldChg chg="addSp delSp modSp new mod setBg setClrOvrMap">
        <pc:chgData name="Justin Wasser" userId="8f61cd7e9e078e32" providerId="LiveId" clId="{58A15E84-E6E4-45C0-B0FD-E69649D34DAD}" dt="2023-08-03T18:06:37.203" v="1236" actId="14100"/>
        <pc:sldMkLst>
          <pc:docMk/>
          <pc:sldMk cId="3781816694" sldId="270"/>
        </pc:sldMkLst>
      </pc:sldChg>
      <pc:sldChg chg="addSp delSp modSp new mod setBg">
        <pc:chgData name="Justin Wasser" userId="8f61cd7e9e078e32" providerId="LiveId" clId="{58A15E84-E6E4-45C0-B0FD-E69649D34DAD}" dt="2023-08-03T20:04:47.030" v="1591" actId="20577"/>
        <pc:sldMkLst>
          <pc:docMk/>
          <pc:sldMk cId="170820088" sldId="271"/>
        </pc:sldMkLst>
      </pc:sldChg>
      <pc:sldChg chg="addSp delSp modSp new mod ord setBg">
        <pc:chgData name="Justin Wasser" userId="8f61cd7e9e078e32" providerId="LiveId" clId="{58A15E84-E6E4-45C0-B0FD-E69649D34DAD}" dt="2023-08-03T19:48:10.180" v="1457" actId="20577"/>
        <pc:sldMkLst>
          <pc:docMk/>
          <pc:sldMk cId="3506801117" sldId="272"/>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B0567-4D8D-42B7-B0E9-17929BAC991A}"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36DDFFFE-4C4C-4D7B-92B5-B1152023805E}">
      <dgm:prSet/>
      <dgm:spPr/>
      <dgm:t>
        <a:bodyPr/>
        <a:lstStyle/>
        <a:p>
          <a:r>
            <a:rPr lang="en-US"/>
            <a:t>Introduction &amp; justification for chosen topics</a:t>
          </a:r>
        </a:p>
      </dgm:t>
    </dgm:pt>
    <dgm:pt modelId="{D369A562-57A9-4E48-83EB-3AA477021F32}" type="parTrans" cxnId="{CFA3143F-6EF5-4AF8-8F01-49ABDA57BD2E}">
      <dgm:prSet/>
      <dgm:spPr/>
      <dgm:t>
        <a:bodyPr/>
        <a:lstStyle/>
        <a:p>
          <a:endParaRPr lang="en-US"/>
        </a:p>
      </dgm:t>
    </dgm:pt>
    <dgm:pt modelId="{E871DD67-3876-4EF0-AB81-91FDA7CD7D66}" type="sibTrans" cxnId="{CFA3143F-6EF5-4AF8-8F01-49ABDA57BD2E}">
      <dgm:prSet/>
      <dgm:spPr/>
      <dgm:t>
        <a:bodyPr/>
        <a:lstStyle/>
        <a:p>
          <a:endParaRPr lang="en-US"/>
        </a:p>
      </dgm:t>
    </dgm:pt>
    <dgm:pt modelId="{18F2EAE9-5F66-4BFD-98CD-5DEF7EB39638}">
      <dgm:prSet/>
      <dgm:spPr/>
      <dgm:t>
        <a:bodyPr/>
        <a:lstStyle/>
        <a:p>
          <a:r>
            <a:rPr lang="en-US"/>
            <a:t>Analysis of topics</a:t>
          </a:r>
        </a:p>
      </dgm:t>
    </dgm:pt>
    <dgm:pt modelId="{7A02637D-37D9-4F0A-B32B-660E721C1ABF}" type="parTrans" cxnId="{3C9E9613-CE1C-4988-81CB-E06C042110B6}">
      <dgm:prSet/>
      <dgm:spPr/>
      <dgm:t>
        <a:bodyPr/>
        <a:lstStyle/>
        <a:p>
          <a:endParaRPr lang="en-US"/>
        </a:p>
      </dgm:t>
    </dgm:pt>
    <dgm:pt modelId="{BC6F3110-7C1D-4785-8C80-91A1F1493639}" type="sibTrans" cxnId="{3C9E9613-CE1C-4988-81CB-E06C042110B6}">
      <dgm:prSet/>
      <dgm:spPr/>
      <dgm:t>
        <a:bodyPr/>
        <a:lstStyle/>
        <a:p>
          <a:endParaRPr lang="en-US"/>
        </a:p>
      </dgm:t>
    </dgm:pt>
    <dgm:pt modelId="{48F9347F-9F0F-4B7F-9B48-1B7FE289E156}">
      <dgm:prSet/>
      <dgm:spPr/>
      <dgm:t>
        <a:bodyPr/>
        <a:lstStyle/>
        <a:p>
          <a:r>
            <a:rPr lang="en-US"/>
            <a:t>Conclusion </a:t>
          </a:r>
        </a:p>
      </dgm:t>
    </dgm:pt>
    <dgm:pt modelId="{911AD309-A3DF-4761-A537-49F69C66058A}" type="parTrans" cxnId="{900BC5D4-0642-44B8-9BD8-78AC31A35910}">
      <dgm:prSet/>
      <dgm:spPr/>
      <dgm:t>
        <a:bodyPr/>
        <a:lstStyle/>
        <a:p>
          <a:endParaRPr lang="en-US"/>
        </a:p>
      </dgm:t>
    </dgm:pt>
    <dgm:pt modelId="{9CD2F38E-F008-4F9D-917E-6F58A79B8EBA}" type="sibTrans" cxnId="{900BC5D4-0642-44B8-9BD8-78AC31A35910}">
      <dgm:prSet/>
      <dgm:spPr/>
      <dgm:t>
        <a:bodyPr/>
        <a:lstStyle/>
        <a:p>
          <a:endParaRPr lang="en-US"/>
        </a:p>
      </dgm:t>
    </dgm:pt>
    <dgm:pt modelId="{3F6C9569-CABA-4F3A-874F-DA5BCFAF0511}" type="pres">
      <dgm:prSet presAssocID="{841B0567-4D8D-42B7-B0E9-17929BAC991A}" presName="outerComposite" presStyleCnt="0">
        <dgm:presLayoutVars>
          <dgm:chMax val="5"/>
          <dgm:dir/>
          <dgm:resizeHandles val="exact"/>
        </dgm:presLayoutVars>
      </dgm:prSet>
      <dgm:spPr/>
    </dgm:pt>
    <dgm:pt modelId="{F88E3839-81E0-4BC0-86A2-7308205A68D1}" type="pres">
      <dgm:prSet presAssocID="{841B0567-4D8D-42B7-B0E9-17929BAC991A}" presName="dummyMaxCanvas" presStyleCnt="0">
        <dgm:presLayoutVars/>
      </dgm:prSet>
      <dgm:spPr/>
    </dgm:pt>
    <dgm:pt modelId="{2EAC4F6A-DEF5-4D0A-A20E-2170EB6B1D10}" type="pres">
      <dgm:prSet presAssocID="{841B0567-4D8D-42B7-B0E9-17929BAC991A}" presName="ThreeNodes_1" presStyleLbl="node1" presStyleIdx="0" presStyleCnt="3">
        <dgm:presLayoutVars>
          <dgm:bulletEnabled val="1"/>
        </dgm:presLayoutVars>
      </dgm:prSet>
      <dgm:spPr/>
    </dgm:pt>
    <dgm:pt modelId="{7062F22C-DF48-4B4F-99D7-BF8DEB5DAD1A}" type="pres">
      <dgm:prSet presAssocID="{841B0567-4D8D-42B7-B0E9-17929BAC991A}" presName="ThreeNodes_2" presStyleLbl="node1" presStyleIdx="1" presStyleCnt="3">
        <dgm:presLayoutVars>
          <dgm:bulletEnabled val="1"/>
        </dgm:presLayoutVars>
      </dgm:prSet>
      <dgm:spPr/>
    </dgm:pt>
    <dgm:pt modelId="{93BBE65F-0FBE-40C3-8A91-9AB4555E2576}" type="pres">
      <dgm:prSet presAssocID="{841B0567-4D8D-42B7-B0E9-17929BAC991A}" presName="ThreeNodes_3" presStyleLbl="node1" presStyleIdx="2" presStyleCnt="3">
        <dgm:presLayoutVars>
          <dgm:bulletEnabled val="1"/>
        </dgm:presLayoutVars>
      </dgm:prSet>
      <dgm:spPr/>
    </dgm:pt>
    <dgm:pt modelId="{3FABF40C-C718-4BAB-88C1-19C7563E4675}" type="pres">
      <dgm:prSet presAssocID="{841B0567-4D8D-42B7-B0E9-17929BAC991A}" presName="ThreeConn_1-2" presStyleLbl="fgAccFollowNode1" presStyleIdx="0" presStyleCnt="2">
        <dgm:presLayoutVars>
          <dgm:bulletEnabled val="1"/>
        </dgm:presLayoutVars>
      </dgm:prSet>
      <dgm:spPr/>
    </dgm:pt>
    <dgm:pt modelId="{F025DAB4-364A-4DE0-81AA-22484141BBAB}" type="pres">
      <dgm:prSet presAssocID="{841B0567-4D8D-42B7-B0E9-17929BAC991A}" presName="ThreeConn_2-3" presStyleLbl="fgAccFollowNode1" presStyleIdx="1" presStyleCnt="2">
        <dgm:presLayoutVars>
          <dgm:bulletEnabled val="1"/>
        </dgm:presLayoutVars>
      </dgm:prSet>
      <dgm:spPr/>
    </dgm:pt>
    <dgm:pt modelId="{4A31370C-752B-4DEC-A12C-B052FC733080}" type="pres">
      <dgm:prSet presAssocID="{841B0567-4D8D-42B7-B0E9-17929BAC991A}" presName="ThreeNodes_1_text" presStyleLbl="node1" presStyleIdx="2" presStyleCnt="3">
        <dgm:presLayoutVars>
          <dgm:bulletEnabled val="1"/>
        </dgm:presLayoutVars>
      </dgm:prSet>
      <dgm:spPr/>
    </dgm:pt>
    <dgm:pt modelId="{66D13139-ACD4-4099-92F3-98C6A87FCED2}" type="pres">
      <dgm:prSet presAssocID="{841B0567-4D8D-42B7-B0E9-17929BAC991A}" presName="ThreeNodes_2_text" presStyleLbl="node1" presStyleIdx="2" presStyleCnt="3">
        <dgm:presLayoutVars>
          <dgm:bulletEnabled val="1"/>
        </dgm:presLayoutVars>
      </dgm:prSet>
      <dgm:spPr/>
    </dgm:pt>
    <dgm:pt modelId="{29F14AC4-3C3B-4732-83E4-9B305F09D79E}" type="pres">
      <dgm:prSet presAssocID="{841B0567-4D8D-42B7-B0E9-17929BAC991A}" presName="ThreeNodes_3_text" presStyleLbl="node1" presStyleIdx="2" presStyleCnt="3">
        <dgm:presLayoutVars>
          <dgm:bulletEnabled val="1"/>
        </dgm:presLayoutVars>
      </dgm:prSet>
      <dgm:spPr/>
    </dgm:pt>
  </dgm:ptLst>
  <dgm:cxnLst>
    <dgm:cxn modelId="{536CBC12-0EF4-4646-9BDB-7D7F958FE603}" type="presOf" srcId="{BC6F3110-7C1D-4785-8C80-91A1F1493639}" destId="{F025DAB4-364A-4DE0-81AA-22484141BBAB}" srcOrd="0" destOrd="0" presId="urn:microsoft.com/office/officeart/2005/8/layout/vProcess5"/>
    <dgm:cxn modelId="{5F5B6A13-73E7-4B87-9992-B264422E4B59}" type="presOf" srcId="{18F2EAE9-5F66-4BFD-98CD-5DEF7EB39638}" destId="{7062F22C-DF48-4B4F-99D7-BF8DEB5DAD1A}" srcOrd="0" destOrd="0" presId="urn:microsoft.com/office/officeart/2005/8/layout/vProcess5"/>
    <dgm:cxn modelId="{3C9E9613-CE1C-4988-81CB-E06C042110B6}" srcId="{841B0567-4D8D-42B7-B0E9-17929BAC991A}" destId="{18F2EAE9-5F66-4BFD-98CD-5DEF7EB39638}" srcOrd="1" destOrd="0" parTransId="{7A02637D-37D9-4F0A-B32B-660E721C1ABF}" sibTransId="{BC6F3110-7C1D-4785-8C80-91A1F1493639}"/>
    <dgm:cxn modelId="{EEE13139-B84C-4641-97FE-9926DA80B373}" type="presOf" srcId="{841B0567-4D8D-42B7-B0E9-17929BAC991A}" destId="{3F6C9569-CABA-4F3A-874F-DA5BCFAF0511}" srcOrd="0" destOrd="0" presId="urn:microsoft.com/office/officeart/2005/8/layout/vProcess5"/>
    <dgm:cxn modelId="{A1CDC33D-B9DF-43C3-809C-D8E46B84B5BC}" type="presOf" srcId="{E871DD67-3876-4EF0-AB81-91FDA7CD7D66}" destId="{3FABF40C-C718-4BAB-88C1-19C7563E4675}" srcOrd="0" destOrd="0" presId="urn:microsoft.com/office/officeart/2005/8/layout/vProcess5"/>
    <dgm:cxn modelId="{CFA3143F-6EF5-4AF8-8F01-49ABDA57BD2E}" srcId="{841B0567-4D8D-42B7-B0E9-17929BAC991A}" destId="{36DDFFFE-4C4C-4D7B-92B5-B1152023805E}" srcOrd="0" destOrd="0" parTransId="{D369A562-57A9-4E48-83EB-3AA477021F32}" sibTransId="{E871DD67-3876-4EF0-AB81-91FDA7CD7D66}"/>
    <dgm:cxn modelId="{ACE8F7CC-6754-45E3-B797-46DAB5779397}" type="presOf" srcId="{48F9347F-9F0F-4B7F-9B48-1B7FE289E156}" destId="{93BBE65F-0FBE-40C3-8A91-9AB4555E2576}" srcOrd="0" destOrd="0" presId="urn:microsoft.com/office/officeart/2005/8/layout/vProcess5"/>
    <dgm:cxn modelId="{07B959D2-9B22-41C7-B5ED-9ABE3575774A}" type="presOf" srcId="{36DDFFFE-4C4C-4D7B-92B5-B1152023805E}" destId="{4A31370C-752B-4DEC-A12C-B052FC733080}" srcOrd="1" destOrd="0" presId="urn:microsoft.com/office/officeart/2005/8/layout/vProcess5"/>
    <dgm:cxn modelId="{900BC5D4-0642-44B8-9BD8-78AC31A35910}" srcId="{841B0567-4D8D-42B7-B0E9-17929BAC991A}" destId="{48F9347F-9F0F-4B7F-9B48-1B7FE289E156}" srcOrd="2" destOrd="0" parTransId="{911AD309-A3DF-4761-A537-49F69C66058A}" sibTransId="{9CD2F38E-F008-4F9D-917E-6F58A79B8EBA}"/>
    <dgm:cxn modelId="{3B0D01D8-BBDA-4AB4-8BCC-681BC64818F8}" type="presOf" srcId="{48F9347F-9F0F-4B7F-9B48-1B7FE289E156}" destId="{29F14AC4-3C3B-4732-83E4-9B305F09D79E}" srcOrd="1" destOrd="0" presId="urn:microsoft.com/office/officeart/2005/8/layout/vProcess5"/>
    <dgm:cxn modelId="{9E01BEE0-0522-438D-91B2-3DEEDC28A31D}" type="presOf" srcId="{36DDFFFE-4C4C-4D7B-92B5-B1152023805E}" destId="{2EAC4F6A-DEF5-4D0A-A20E-2170EB6B1D10}" srcOrd="0" destOrd="0" presId="urn:microsoft.com/office/officeart/2005/8/layout/vProcess5"/>
    <dgm:cxn modelId="{28AD72E4-4E2D-43C6-9043-E80BC210B7E4}" type="presOf" srcId="{18F2EAE9-5F66-4BFD-98CD-5DEF7EB39638}" destId="{66D13139-ACD4-4099-92F3-98C6A87FCED2}" srcOrd="1" destOrd="0" presId="urn:microsoft.com/office/officeart/2005/8/layout/vProcess5"/>
    <dgm:cxn modelId="{A09A8112-1324-4195-88EF-438BA8F3281E}" type="presParOf" srcId="{3F6C9569-CABA-4F3A-874F-DA5BCFAF0511}" destId="{F88E3839-81E0-4BC0-86A2-7308205A68D1}" srcOrd="0" destOrd="0" presId="urn:microsoft.com/office/officeart/2005/8/layout/vProcess5"/>
    <dgm:cxn modelId="{36235584-EE50-4AEE-B1CE-D896F826B030}" type="presParOf" srcId="{3F6C9569-CABA-4F3A-874F-DA5BCFAF0511}" destId="{2EAC4F6A-DEF5-4D0A-A20E-2170EB6B1D10}" srcOrd="1" destOrd="0" presId="urn:microsoft.com/office/officeart/2005/8/layout/vProcess5"/>
    <dgm:cxn modelId="{01FEA240-C626-4F8D-9F22-F482C72EF294}" type="presParOf" srcId="{3F6C9569-CABA-4F3A-874F-DA5BCFAF0511}" destId="{7062F22C-DF48-4B4F-99D7-BF8DEB5DAD1A}" srcOrd="2" destOrd="0" presId="urn:microsoft.com/office/officeart/2005/8/layout/vProcess5"/>
    <dgm:cxn modelId="{60E952A5-C91A-4AD1-9C27-51178500F4D2}" type="presParOf" srcId="{3F6C9569-CABA-4F3A-874F-DA5BCFAF0511}" destId="{93BBE65F-0FBE-40C3-8A91-9AB4555E2576}" srcOrd="3" destOrd="0" presId="urn:microsoft.com/office/officeart/2005/8/layout/vProcess5"/>
    <dgm:cxn modelId="{42AB76EF-8EA5-4E22-885E-C25BCD1D3ED9}" type="presParOf" srcId="{3F6C9569-CABA-4F3A-874F-DA5BCFAF0511}" destId="{3FABF40C-C718-4BAB-88C1-19C7563E4675}" srcOrd="4" destOrd="0" presId="urn:microsoft.com/office/officeart/2005/8/layout/vProcess5"/>
    <dgm:cxn modelId="{BD87A472-7322-44CF-AC4B-FB24ABA0BEE0}" type="presParOf" srcId="{3F6C9569-CABA-4F3A-874F-DA5BCFAF0511}" destId="{F025DAB4-364A-4DE0-81AA-22484141BBAB}" srcOrd="5" destOrd="0" presId="urn:microsoft.com/office/officeart/2005/8/layout/vProcess5"/>
    <dgm:cxn modelId="{ECA47486-356C-470E-A23B-770AC12328C6}" type="presParOf" srcId="{3F6C9569-CABA-4F3A-874F-DA5BCFAF0511}" destId="{4A31370C-752B-4DEC-A12C-B052FC733080}" srcOrd="6" destOrd="0" presId="urn:microsoft.com/office/officeart/2005/8/layout/vProcess5"/>
    <dgm:cxn modelId="{08B29666-D2FC-4266-8CC8-0055079B922F}" type="presParOf" srcId="{3F6C9569-CABA-4F3A-874F-DA5BCFAF0511}" destId="{66D13139-ACD4-4099-92F3-98C6A87FCED2}" srcOrd="7" destOrd="0" presId="urn:microsoft.com/office/officeart/2005/8/layout/vProcess5"/>
    <dgm:cxn modelId="{C63652ED-AA5A-453B-BB93-C300E791732F}" type="presParOf" srcId="{3F6C9569-CABA-4F3A-874F-DA5BCFAF0511}" destId="{29F14AC4-3C3B-4732-83E4-9B305F09D79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32A54-3B4A-4FAD-A2CD-9E63C0E1E6CD}"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D8DBBFCE-C831-4424-9C69-4670992ED014}">
      <dgm:prSet/>
      <dgm:spPr/>
      <dgm:t>
        <a:bodyPr/>
        <a:lstStyle/>
        <a:p>
          <a:r>
            <a:rPr lang="en-US"/>
            <a:t>Communication &amp; Leadership</a:t>
          </a:r>
        </a:p>
      </dgm:t>
    </dgm:pt>
    <dgm:pt modelId="{71E51076-7815-400E-8F24-6626A58B4491}" type="parTrans" cxnId="{FDC31D3B-E6C2-4F21-8465-F3F7EF211C4F}">
      <dgm:prSet/>
      <dgm:spPr/>
      <dgm:t>
        <a:bodyPr/>
        <a:lstStyle/>
        <a:p>
          <a:endParaRPr lang="en-US"/>
        </a:p>
      </dgm:t>
    </dgm:pt>
    <dgm:pt modelId="{33A85CEF-7E81-4056-8B08-D93A9BFFDA43}" type="sibTrans" cxnId="{FDC31D3B-E6C2-4F21-8465-F3F7EF211C4F}">
      <dgm:prSet/>
      <dgm:spPr/>
      <dgm:t>
        <a:bodyPr/>
        <a:lstStyle/>
        <a:p>
          <a:endParaRPr lang="en-US"/>
        </a:p>
      </dgm:t>
    </dgm:pt>
    <dgm:pt modelId="{7B2C1292-B420-4C87-9DDE-023CC8D2A05F}">
      <dgm:prSet/>
      <dgm:spPr/>
      <dgm:t>
        <a:bodyPr/>
        <a:lstStyle/>
        <a:p>
          <a:r>
            <a:rPr lang="en-US"/>
            <a:t>Problem-Solving</a:t>
          </a:r>
        </a:p>
      </dgm:t>
    </dgm:pt>
    <dgm:pt modelId="{2EFC7F6D-16BC-43A2-A3B1-CD275DDBA053}" type="parTrans" cxnId="{16C56E9F-5EE9-434F-94EE-3F950C5834E6}">
      <dgm:prSet/>
      <dgm:spPr/>
      <dgm:t>
        <a:bodyPr/>
        <a:lstStyle/>
        <a:p>
          <a:endParaRPr lang="en-US"/>
        </a:p>
      </dgm:t>
    </dgm:pt>
    <dgm:pt modelId="{BA2B49A0-B542-49A3-8F14-AC4983C2E8BC}" type="sibTrans" cxnId="{16C56E9F-5EE9-434F-94EE-3F950C5834E6}">
      <dgm:prSet/>
      <dgm:spPr/>
      <dgm:t>
        <a:bodyPr/>
        <a:lstStyle/>
        <a:p>
          <a:endParaRPr lang="en-US"/>
        </a:p>
      </dgm:t>
    </dgm:pt>
    <dgm:pt modelId="{1194D29C-2023-4233-9B52-A12323856A74}">
      <dgm:prSet/>
      <dgm:spPr/>
      <dgm:t>
        <a:bodyPr/>
        <a:lstStyle/>
        <a:p>
          <a:r>
            <a:rPr lang="en-US"/>
            <a:t>Organization</a:t>
          </a:r>
        </a:p>
      </dgm:t>
    </dgm:pt>
    <dgm:pt modelId="{D12E2592-5B2F-4F03-85B5-0964A5C2B87C}" type="parTrans" cxnId="{AF61EA24-29C8-4875-ADEA-7EDDB3E3F900}">
      <dgm:prSet/>
      <dgm:spPr/>
      <dgm:t>
        <a:bodyPr/>
        <a:lstStyle/>
        <a:p>
          <a:endParaRPr lang="en-US"/>
        </a:p>
      </dgm:t>
    </dgm:pt>
    <dgm:pt modelId="{6D52AE24-CF14-45AF-9567-07BD4DCBD342}" type="sibTrans" cxnId="{AF61EA24-29C8-4875-ADEA-7EDDB3E3F900}">
      <dgm:prSet/>
      <dgm:spPr/>
      <dgm:t>
        <a:bodyPr/>
        <a:lstStyle/>
        <a:p>
          <a:endParaRPr lang="en-US"/>
        </a:p>
      </dgm:t>
    </dgm:pt>
    <dgm:pt modelId="{37145A55-ECBF-40E8-B097-A5662D354868}" type="pres">
      <dgm:prSet presAssocID="{1C632A54-3B4A-4FAD-A2CD-9E63C0E1E6CD}" presName="cycle" presStyleCnt="0">
        <dgm:presLayoutVars>
          <dgm:dir/>
          <dgm:resizeHandles val="exact"/>
        </dgm:presLayoutVars>
      </dgm:prSet>
      <dgm:spPr/>
    </dgm:pt>
    <dgm:pt modelId="{B74EB51A-AF71-4918-AE62-EC5B35244E17}" type="pres">
      <dgm:prSet presAssocID="{D8DBBFCE-C831-4424-9C69-4670992ED014}" presName="node" presStyleLbl="node1" presStyleIdx="0" presStyleCnt="3">
        <dgm:presLayoutVars>
          <dgm:bulletEnabled val="1"/>
        </dgm:presLayoutVars>
      </dgm:prSet>
      <dgm:spPr/>
    </dgm:pt>
    <dgm:pt modelId="{94AE7AA2-C9D0-48B5-A42F-202140B8AA9F}" type="pres">
      <dgm:prSet presAssocID="{33A85CEF-7E81-4056-8B08-D93A9BFFDA43}" presName="sibTrans" presStyleLbl="sibTrans2D1" presStyleIdx="0" presStyleCnt="3"/>
      <dgm:spPr/>
    </dgm:pt>
    <dgm:pt modelId="{202E107D-DD58-46AF-9A12-EAF3FF037C40}" type="pres">
      <dgm:prSet presAssocID="{33A85CEF-7E81-4056-8B08-D93A9BFFDA43}" presName="connectorText" presStyleLbl="sibTrans2D1" presStyleIdx="0" presStyleCnt="3"/>
      <dgm:spPr/>
    </dgm:pt>
    <dgm:pt modelId="{DAEC308D-5D2B-4600-925D-244EF5E9896E}" type="pres">
      <dgm:prSet presAssocID="{7B2C1292-B420-4C87-9DDE-023CC8D2A05F}" presName="node" presStyleLbl="node1" presStyleIdx="1" presStyleCnt="3">
        <dgm:presLayoutVars>
          <dgm:bulletEnabled val="1"/>
        </dgm:presLayoutVars>
      </dgm:prSet>
      <dgm:spPr/>
    </dgm:pt>
    <dgm:pt modelId="{0E156E41-12CC-4220-AE40-FF5A59E002A7}" type="pres">
      <dgm:prSet presAssocID="{BA2B49A0-B542-49A3-8F14-AC4983C2E8BC}" presName="sibTrans" presStyleLbl="sibTrans2D1" presStyleIdx="1" presStyleCnt="3"/>
      <dgm:spPr/>
    </dgm:pt>
    <dgm:pt modelId="{652ECF58-0052-404E-80A9-15931463235B}" type="pres">
      <dgm:prSet presAssocID="{BA2B49A0-B542-49A3-8F14-AC4983C2E8BC}" presName="connectorText" presStyleLbl="sibTrans2D1" presStyleIdx="1" presStyleCnt="3"/>
      <dgm:spPr/>
    </dgm:pt>
    <dgm:pt modelId="{7AC1D152-C8FB-491A-9309-D8E0116F6F40}" type="pres">
      <dgm:prSet presAssocID="{1194D29C-2023-4233-9B52-A12323856A74}" presName="node" presStyleLbl="node1" presStyleIdx="2" presStyleCnt="3">
        <dgm:presLayoutVars>
          <dgm:bulletEnabled val="1"/>
        </dgm:presLayoutVars>
      </dgm:prSet>
      <dgm:spPr/>
    </dgm:pt>
    <dgm:pt modelId="{40EF7BBB-9639-4AC8-B849-CC2E1E127F7A}" type="pres">
      <dgm:prSet presAssocID="{6D52AE24-CF14-45AF-9567-07BD4DCBD342}" presName="sibTrans" presStyleLbl="sibTrans2D1" presStyleIdx="2" presStyleCnt="3"/>
      <dgm:spPr/>
    </dgm:pt>
    <dgm:pt modelId="{12B98A23-810E-4471-BE61-9DFCC119EA98}" type="pres">
      <dgm:prSet presAssocID="{6D52AE24-CF14-45AF-9567-07BD4DCBD342}" presName="connectorText" presStyleLbl="sibTrans2D1" presStyleIdx="2" presStyleCnt="3"/>
      <dgm:spPr/>
    </dgm:pt>
  </dgm:ptLst>
  <dgm:cxnLst>
    <dgm:cxn modelId="{21997223-43EF-4D10-92AE-23A846D4E8E3}" type="presOf" srcId="{33A85CEF-7E81-4056-8B08-D93A9BFFDA43}" destId="{202E107D-DD58-46AF-9A12-EAF3FF037C40}" srcOrd="1" destOrd="0" presId="urn:microsoft.com/office/officeart/2005/8/layout/cycle2"/>
    <dgm:cxn modelId="{AF61EA24-29C8-4875-ADEA-7EDDB3E3F900}" srcId="{1C632A54-3B4A-4FAD-A2CD-9E63C0E1E6CD}" destId="{1194D29C-2023-4233-9B52-A12323856A74}" srcOrd="2" destOrd="0" parTransId="{D12E2592-5B2F-4F03-85B5-0964A5C2B87C}" sibTransId="{6D52AE24-CF14-45AF-9567-07BD4DCBD342}"/>
    <dgm:cxn modelId="{FDC31D3B-E6C2-4F21-8465-F3F7EF211C4F}" srcId="{1C632A54-3B4A-4FAD-A2CD-9E63C0E1E6CD}" destId="{D8DBBFCE-C831-4424-9C69-4670992ED014}" srcOrd="0" destOrd="0" parTransId="{71E51076-7815-400E-8F24-6626A58B4491}" sibTransId="{33A85CEF-7E81-4056-8B08-D93A9BFFDA43}"/>
    <dgm:cxn modelId="{3992CB3D-6963-42C4-A17B-46DFB28797A9}" type="presOf" srcId="{33A85CEF-7E81-4056-8B08-D93A9BFFDA43}" destId="{94AE7AA2-C9D0-48B5-A42F-202140B8AA9F}" srcOrd="0" destOrd="0" presId="urn:microsoft.com/office/officeart/2005/8/layout/cycle2"/>
    <dgm:cxn modelId="{84074F3E-C8BC-4B1C-B6F2-FBB88E43F4EA}" type="presOf" srcId="{1194D29C-2023-4233-9B52-A12323856A74}" destId="{7AC1D152-C8FB-491A-9309-D8E0116F6F40}" srcOrd="0" destOrd="0" presId="urn:microsoft.com/office/officeart/2005/8/layout/cycle2"/>
    <dgm:cxn modelId="{16C56E9F-5EE9-434F-94EE-3F950C5834E6}" srcId="{1C632A54-3B4A-4FAD-A2CD-9E63C0E1E6CD}" destId="{7B2C1292-B420-4C87-9DDE-023CC8D2A05F}" srcOrd="1" destOrd="0" parTransId="{2EFC7F6D-16BC-43A2-A3B1-CD275DDBA053}" sibTransId="{BA2B49A0-B542-49A3-8F14-AC4983C2E8BC}"/>
    <dgm:cxn modelId="{69FF3EB5-27ED-48FF-82B9-5B5FB6989BFD}" type="presOf" srcId="{6D52AE24-CF14-45AF-9567-07BD4DCBD342}" destId="{12B98A23-810E-4471-BE61-9DFCC119EA98}" srcOrd="1" destOrd="0" presId="urn:microsoft.com/office/officeart/2005/8/layout/cycle2"/>
    <dgm:cxn modelId="{27E005BA-2476-4AC0-8B0D-A36657D7DF40}" type="presOf" srcId="{7B2C1292-B420-4C87-9DDE-023CC8D2A05F}" destId="{DAEC308D-5D2B-4600-925D-244EF5E9896E}" srcOrd="0" destOrd="0" presId="urn:microsoft.com/office/officeart/2005/8/layout/cycle2"/>
    <dgm:cxn modelId="{A53A98CB-4E51-44E2-9D20-7D0F91358871}" type="presOf" srcId="{BA2B49A0-B542-49A3-8F14-AC4983C2E8BC}" destId="{652ECF58-0052-404E-80A9-15931463235B}" srcOrd="1" destOrd="0" presId="urn:microsoft.com/office/officeart/2005/8/layout/cycle2"/>
    <dgm:cxn modelId="{752D11D0-B80B-43CD-BCA8-A97B9A471C33}" type="presOf" srcId="{1C632A54-3B4A-4FAD-A2CD-9E63C0E1E6CD}" destId="{37145A55-ECBF-40E8-B097-A5662D354868}" srcOrd="0" destOrd="0" presId="urn:microsoft.com/office/officeart/2005/8/layout/cycle2"/>
    <dgm:cxn modelId="{E2CFBEDD-F2EB-46C0-BE7B-3E9B5A054969}" type="presOf" srcId="{6D52AE24-CF14-45AF-9567-07BD4DCBD342}" destId="{40EF7BBB-9639-4AC8-B849-CC2E1E127F7A}" srcOrd="0" destOrd="0" presId="urn:microsoft.com/office/officeart/2005/8/layout/cycle2"/>
    <dgm:cxn modelId="{AC75A2E5-6E0C-40E4-840D-98E4A90E9A0C}" type="presOf" srcId="{D8DBBFCE-C831-4424-9C69-4670992ED014}" destId="{B74EB51A-AF71-4918-AE62-EC5B35244E17}" srcOrd="0" destOrd="0" presId="urn:microsoft.com/office/officeart/2005/8/layout/cycle2"/>
    <dgm:cxn modelId="{0D9DE6F7-26EF-413F-A512-110B5568131D}" type="presOf" srcId="{BA2B49A0-B542-49A3-8F14-AC4983C2E8BC}" destId="{0E156E41-12CC-4220-AE40-FF5A59E002A7}" srcOrd="0" destOrd="0" presId="urn:microsoft.com/office/officeart/2005/8/layout/cycle2"/>
    <dgm:cxn modelId="{CC1CBB98-21D4-4100-A421-C920511F0360}" type="presParOf" srcId="{37145A55-ECBF-40E8-B097-A5662D354868}" destId="{B74EB51A-AF71-4918-AE62-EC5B35244E17}" srcOrd="0" destOrd="0" presId="urn:microsoft.com/office/officeart/2005/8/layout/cycle2"/>
    <dgm:cxn modelId="{3F0B3AE6-4A2B-4380-8DA3-808F4EDF56C3}" type="presParOf" srcId="{37145A55-ECBF-40E8-B097-A5662D354868}" destId="{94AE7AA2-C9D0-48B5-A42F-202140B8AA9F}" srcOrd="1" destOrd="0" presId="urn:microsoft.com/office/officeart/2005/8/layout/cycle2"/>
    <dgm:cxn modelId="{7AB409E2-C637-48E2-9002-28298FE2EBED}" type="presParOf" srcId="{94AE7AA2-C9D0-48B5-A42F-202140B8AA9F}" destId="{202E107D-DD58-46AF-9A12-EAF3FF037C40}" srcOrd="0" destOrd="0" presId="urn:microsoft.com/office/officeart/2005/8/layout/cycle2"/>
    <dgm:cxn modelId="{CE2A8007-77B4-43F8-B0F3-23D3E3DF7D58}" type="presParOf" srcId="{37145A55-ECBF-40E8-B097-A5662D354868}" destId="{DAEC308D-5D2B-4600-925D-244EF5E9896E}" srcOrd="2" destOrd="0" presId="urn:microsoft.com/office/officeart/2005/8/layout/cycle2"/>
    <dgm:cxn modelId="{DF6DB7B0-A195-4650-A7D8-C51AA16B2627}" type="presParOf" srcId="{37145A55-ECBF-40E8-B097-A5662D354868}" destId="{0E156E41-12CC-4220-AE40-FF5A59E002A7}" srcOrd="3" destOrd="0" presId="urn:microsoft.com/office/officeart/2005/8/layout/cycle2"/>
    <dgm:cxn modelId="{45453F0D-E665-4ED8-B5D2-F076F2F5547A}" type="presParOf" srcId="{0E156E41-12CC-4220-AE40-FF5A59E002A7}" destId="{652ECF58-0052-404E-80A9-15931463235B}" srcOrd="0" destOrd="0" presId="urn:microsoft.com/office/officeart/2005/8/layout/cycle2"/>
    <dgm:cxn modelId="{B2A4968F-7318-4145-B757-8A5D3F55B6F9}" type="presParOf" srcId="{37145A55-ECBF-40E8-B097-A5662D354868}" destId="{7AC1D152-C8FB-491A-9309-D8E0116F6F40}" srcOrd="4" destOrd="0" presId="urn:microsoft.com/office/officeart/2005/8/layout/cycle2"/>
    <dgm:cxn modelId="{37D57D20-A5B2-49D9-9657-E8B7171BB674}" type="presParOf" srcId="{37145A55-ECBF-40E8-B097-A5662D354868}" destId="{40EF7BBB-9639-4AC8-B849-CC2E1E127F7A}" srcOrd="5" destOrd="0" presId="urn:microsoft.com/office/officeart/2005/8/layout/cycle2"/>
    <dgm:cxn modelId="{20F44357-0F29-4891-AB20-AA4A084E7ACB}" type="presParOf" srcId="{40EF7BBB-9639-4AC8-B849-CC2E1E127F7A}" destId="{12B98A23-810E-4471-BE61-9DFCC119EA9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1C4E51-C534-45D0-8F2E-21393A744AEA}" type="doc">
      <dgm:prSet loTypeId="urn:microsoft.com/office/officeart/2005/8/layout/process4" loCatId="process" qsTypeId="urn:microsoft.com/office/officeart/2005/8/quickstyle/3d1" qsCatId="3D" csTypeId="urn:microsoft.com/office/officeart/2005/8/colors/accent1_2" csCatId="accent1"/>
      <dgm:spPr/>
      <dgm:t>
        <a:bodyPr/>
        <a:lstStyle/>
        <a:p>
          <a:endParaRPr lang="en-US"/>
        </a:p>
      </dgm:t>
    </dgm:pt>
    <dgm:pt modelId="{484B288D-E4B6-4663-B7EE-282D3D1BA8DE}">
      <dgm:prSet/>
      <dgm:spPr/>
      <dgm:t>
        <a:bodyPr/>
        <a:lstStyle/>
        <a:p>
          <a:r>
            <a:rPr lang="en-US"/>
            <a:t>Requirements Gathering &amp; Joint Application Development (JAD)</a:t>
          </a:r>
        </a:p>
      </dgm:t>
    </dgm:pt>
    <dgm:pt modelId="{F9DC97B4-0B8C-446A-8AA5-4449878870EB}" type="parTrans" cxnId="{507FBACE-288A-49DB-B2D6-9D3F1B5DE725}">
      <dgm:prSet/>
      <dgm:spPr/>
      <dgm:t>
        <a:bodyPr/>
        <a:lstStyle/>
        <a:p>
          <a:endParaRPr lang="en-US"/>
        </a:p>
      </dgm:t>
    </dgm:pt>
    <dgm:pt modelId="{001347FC-6447-4665-8C88-0E4D490B3395}" type="sibTrans" cxnId="{507FBACE-288A-49DB-B2D6-9D3F1B5DE725}">
      <dgm:prSet/>
      <dgm:spPr/>
      <dgm:t>
        <a:bodyPr/>
        <a:lstStyle/>
        <a:p>
          <a:endParaRPr lang="en-US"/>
        </a:p>
      </dgm:t>
    </dgm:pt>
    <dgm:pt modelId="{1BC69996-7CA0-40E0-924E-C9CDACB2DFBF}">
      <dgm:prSet/>
      <dgm:spPr/>
      <dgm:t>
        <a:bodyPr/>
        <a:lstStyle/>
        <a:p>
          <a:r>
            <a:rPr lang="en-US"/>
            <a:t>Stakeholder Analysis</a:t>
          </a:r>
        </a:p>
      </dgm:t>
    </dgm:pt>
    <dgm:pt modelId="{497A1709-E1B2-4E25-A867-287090A5839C}" type="parTrans" cxnId="{5563D941-B199-4036-B050-1AE2D01BAADF}">
      <dgm:prSet/>
      <dgm:spPr/>
      <dgm:t>
        <a:bodyPr/>
        <a:lstStyle/>
        <a:p>
          <a:endParaRPr lang="en-US"/>
        </a:p>
      </dgm:t>
    </dgm:pt>
    <dgm:pt modelId="{0C7087DC-1B9E-4485-8C03-D9C11DD7CB6C}" type="sibTrans" cxnId="{5563D941-B199-4036-B050-1AE2D01BAADF}">
      <dgm:prSet/>
      <dgm:spPr/>
      <dgm:t>
        <a:bodyPr/>
        <a:lstStyle/>
        <a:p>
          <a:endParaRPr lang="en-US"/>
        </a:p>
      </dgm:t>
    </dgm:pt>
    <dgm:pt modelId="{EBB8263C-C94D-4DF7-8DDE-D978492AB103}">
      <dgm:prSet/>
      <dgm:spPr/>
      <dgm:t>
        <a:bodyPr/>
        <a:lstStyle/>
        <a:p>
          <a:r>
            <a:rPr lang="en-US"/>
            <a:t>Stakeholder Management</a:t>
          </a:r>
        </a:p>
      </dgm:t>
    </dgm:pt>
    <dgm:pt modelId="{4AE9FCF4-6FDD-4D4E-9E16-94A81A196D42}" type="parTrans" cxnId="{D5FD26B0-2EFF-4657-8951-44143ADE789D}">
      <dgm:prSet/>
      <dgm:spPr/>
      <dgm:t>
        <a:bodyPr/>
        <a:lstStyle/>
        <a:p>
          <a:endParaRPr lang="en-US"/>
        </a:p>
      </dgm:t>
    </dgm:pt>
    <dgm:pt modelId="{79924FBC-0CCE-4A0E-8C20-52C42EB8E91B}" type="sibTrans" cxnId="{D5FD26B0-2EFF-4657-8951-44143ADE789D}">
      <dgm:prSet/>
      <dgm:spPr/>
      <dgm:t>
        <a:bodyPr/>
        <a:lstStyle/>
        <a:p>
          <a:endParaRPr lang="en-US"/>
        </a:p>
      </dgm:t>
    </dgm:pt>
    <dgm:pt modelId="{A8673F3E-F9A6-492E-8912-4463FF0992EE}" type="pres">
      <dgm:prSet presAssocID="{101C4E51-C534-45D0-8F2E-21393A744AEA}" presName="Name0" presStyleCnt="0">
        <dgm:presLayoutVars>
          <dgm:dir/>
          <dgm:animLvl val="lvl"/>
          <dgm:resizeHandles val="exact"/>
        </dgm:presLayoutVars>
      </dgm:prSet>
      <dgm:spPr/>
    </dgm:pt>
    <dgm:pt modelId="{1214D9C8-6162-4262-878E-EF21BE459829}" type="pres">
      <dgm:prSet presAssocID="{EBB8263C-C94D-4DF7-8DDE-D978492AB103}" presName="boxAndChildren" presStyleCnt="0"/>
      <dgm:spPr/>
    </dgm:pt>
    <dgm:pt modelId="{714A6D1E-F97F-44E3-8DEF-AFE09349D671}" type="pres">
      <dgm:prSet presAssocID="{EBB8263C-C94D-4DF7-8DDE-D978492AB103}" presName="parentTextBox" presStyleLbl="node1" presStyleIdx="0" presStyleCnt="3"/>
      <dgm:spPr/>
    </dgm:pt>
    <dgm:pt modelId="{0779552D-EF46-4EC3-97FC-7C77E1A35946}" type="pres">
      <dgm:prSet presAssocID="{0C7087DC-1B9E-4485-8C03-D9C11DD7CB6C}" presName="sp" presStyleCnt="0"/>
      <dgm:spPr/>
    </dgm:pt>
    <dgm:pt modelId="{503A5C29-6A26-4413-91D5-40DE59204743}" type="pres">
      <dgm:prSet presAssocID="{1BC69996-7CA0-40E0-924E-C9CDACB2DFBF}" presName="arrowAndChildren" presStyleCnt="0"/>
      <dgm:spPr/>
    </dgm:pt>
    <dgm:pt modelId="{71DA9F6F-FD2C-4D74-8DEF-72731E822180}" type="pres">
      <dgm:prSet presAssocID="{1BC69996-7CA0-40E0-924E-C9CDACB2DFBF}" presName="parentTextArrow" presStyleLbl="node1" presStyleIdx="1" presStyleCnt="3"/>
      <dgm:spPr/>
    </dgm:pt>
    <dgm:pt modelId="{2D081A57-4CF3-4DDA-95FB-36AB5ED37E77}" type="pres">
      <dgm:prSet presAssocID="{001347FC-6447-4665-8C88-0E4D490B3395}" presName="sp" presStyleCnt="0"/>
      <dgm:spPr/>
    </dgm:pt>
    <dgm:pt modelId="{11988447-1FAC-4C13-BC4F-9EE90FC6A0DF}" type="pres">
      <dgm:prSet presAssocID="{484B288D-E4B6-4663-B7EE-282D3D1BA8DE}" presName="arrowAndChildren" presStyleCnt="0"/>
      <dgm:spPr/>
    </dgm:pt>
    <dgm:pt modelId="{AF67BEC6-E89E-4BE6-9090-CF2CED01D2DE}" type="pres">
      <dgm:prSet presAssocID="{484B288D-E4B6-4663-B7EE-282D3D1BA8DE}" presName="parentTextArrow" presStyleLbl="node1" presStyleIdx="2" presStyleCnt="3"/>
      <dgm:spPr/>
    </dgm:pt>
  </dgm:ptLst>
  <dgm:cxnLst>
    <dgm:cxn modelId="{D344DB2E-6AD4-4916-8726-C0BD0DC00C6E}" type="presOf" srcId="{1BC69996-7CA0-40E0-924E-C9CDACB2DFBF}" destId="{71DA9F6F-FD2C-4D74-8DEF-72731E822180}" srcOrd="0" destOrd="0" presId="urn:microsoft.com/office/officeart/2005/8/layout/process4"/>
    <dgm:cxn modelId="{5563D941-B199-4036-B050-1AE2D01BAADF}" srcId="{101C4E51-C534-45D0-8F2E-21393A744AEA}" destId="{1BC69996-7CA0-40E0-924E-C9CDACB2DFBF}" srcOrd="1" destOrd="0" parTransId="{497A1709-E1B2-4E25-A867-287090A5839C}" sibTransId="{0C7087DC-1B9E-4485-8C03-D9C11DD7CB6C}"/>
    <dgm:cxn modelId="{2ACE6081-7338-4DC9-A1E8-2D04A24579A0}" type="presOf" srcId="{484B288D-E4B6-4663-B7EE-282D3D1BA8DE}" destId="{AF67BEC6-E89E-4BE6-9090-CF2CED01D2DE}" srcOrd="0" destOrd="0" presId="urn:microsoft.com/office/officeart/2005/8/layout/process4"/>
    <dgm:cxn modelId="{D5FD26B0-2EFF-4657-8951-44143ADE789D}" srcId="{101C4E51-C534-45D0-8F2E-21393A744AEA}" destId="{EBB8263C-C94D-4DF7-8DDE-D978492AB103}" srcOrd="2" destOrd="0" parTransId="{4AE9FCF4-6FDD-4D4E-9E16-94A81A196D42}" sibTransId="{79924FBC-0CCE-4A0E-8C20-52C42EB8E91B}"/>
    <dgm:cxn modelId="{1F7547B3-56D5-4D30-814E-BDF619273251}" type="presOf" srcId="{101C4E51-C534-45D0-8F2E-21393A744AEA}" destId="{A8673F3E-F9A6-492E-8912-4463FF0992EE}" srcOrd="0" destOrd="0" presId="urn:microsoft.com/office/officeart/2005/8/layout/process4"/>
    <dgm:cxn modelId="{507FBACE-288A-49DB-B2D6-9D3F1B5DE725}" srcId="{101C4E51-C534-45D0-8F2E-21393A744AEA}" destId="{484B288D-E4B6-4663-B7EE-282D3D1BA8DE}" srcOrd="0" destOrd="0" parTransId="{F9DC97B4-0B8C-446A-8AA5-4449878870EB}" sibTransId="{001347FC-6447-4665-8C88-0E4D490B3395}"/>
    <dgm:cxn modelId="{A2DCFDEA-23F4-4908-AC22-FEF4EEC9E32C}" type="presOf" srcId="{EBB8263C-C94D-4DF7-8DDE-D978492AB103}" destId="{714A6D1E-F97F-44E3-8DEF-AFE09349D671}" srcOrd="0" destOrd="0" presId="urn:microsoft.com/office/officeart/2005/8/layout/process4"/>
    <dgm:cxn modelId="{03021915-F47C-4D99-B022-486AEDF83359}" type="presParOf" srcId="{A8673F3E-F9A6-492E-8912-4463FF0992EE}" destId="{1214D9C8-6162-4262-878E-EF21BE459829}" srcOrd="0" destOrd="0" presId="urn:microsoft.com/office/officeart/2005/8/layout/process4"/>
    <dgm:cxn modelId="{0E923D75-637E-43DB-842C-20F406335137}" type="presParOf" srcId="{1214D9C8-6162-4262-878E-EF21BE459829}" destId="{714A6D1E-F97F-44E3-8DEF-AFE09349D671}" srcOrd="0" destOrd="0" presId="urn:microsoft.com/office/officeart/2005/8/layout/process4"/>
    <dgm:cxn modelId="{61B2E4B2-9572-46BA-BE85-F02265B3C1B6}" type="presParOf" srcId="{A8673F3E-F9A6-492E-8912-4463FF0992EE}" destId="{0779552D-EF46-4EC3-97FC-7C77E1A35946}" srcOrd="1" destOrd="0" presId="urn:microsoft.com/office/officeart/2005/8/layout/process4"/>
    <dgm:cxn modelId="{25E9C66E-6DDB-4F10-8F0F-42C9A4BDF73A}" type="presParOf" srcId="{A8673F3E-F9A6-492E-8912-4463FF0992EE}" destId="{503A5C29-6A26-4413-91D5-40DE59204743}" srcOrd="2" destOrd="0" presId="urn:microsoft.com/office/officeart/2005/8/layout/process4"/>
    <dgm:cxn modelId="{50A46CBA-7B3B-4DE2-9ABB-6E468C8A28FC}" type="presParOf" srcId="{503A5C29-6A26-4413-91D5-40DE59204743}" destId="{71DA9F6F-FD2C-4D74-8DEF-72731E822180}" srcOrd="0" destOrd="0" presId="urn:microsoft.com/office/officeart/2005/8/layout/process4"/>
    <dgm:cxn modelId="{0EDCFD88-AD5D-4CA2-A5C3-1AB9239944F7}" type="presParOf" srcId="{A8673F3E-F9A6-492E-8912-4463FF0992EE}" destId="{2D081A57-4CF3-4DDA-95FB-36AB5ED37E77}" srcOrd="3" destOrd="0" presId="urn:microsoft.com/office/officeart/2005/8/layout/process4"/>
    <dgm:cxn modelId="{96CED838-B2AE-4534-8DE3-35D0CB291241}" type="presParOf" srcId="{A8673F3E-F9A6-492E-8912-4463FF0992EE}" destId="{11988447-1FAC-4C13-BC4F-9EE90FC6A0DF}" srcOrd="4" destOrd="0" presId="urn:microsoft.com/office/officeart/2005/8/layout/process4"/>
    <dgm:cxn modelId="{9198295A-2927-420E-B692-529B211A637D}" type="presParOf" srcId="{11988447-1FAC-4C13-BC4F-9EE90FC6A0DF}" destId="{AF67BEC6-E89E-4BE6-9090-CF2CED01D2DE}"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13AF3C-0E32-4630-81E6-F3937E1CFB3D}"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395BA732-5CD5-4CC8-BB27-CC5C102F232B}">
      <dgm:prSet/>
      <dgm:spPr/>
      <dgm:t>
        <a:bodyPr/>
        <a:lstStyle/>
        <a:p>
          <a:pPr>
            <a:lnSpc>
              <a:spcPct val="100000"/>
            </a:lnSpc>
          </a:pPr>
          <a:r>
            <a:rPr lang="en-US"/>
            <a:t>Accurate project requirements are the key to achieving project success (Krigsman, 2009).</a:t>
          </a:r>
        </a:p>
      </dgm:t>
    </dgm:pt>
    <dgm:pt modelId="{8FCDA14F-39A6-4277-B848-74091310E54B}" type="parTrans" cxnId="{C874811B-1177-4792-B882-7B45FC6B783C}">
      <dgm:prSet/>
      <dgm:spPr/>
      <dgm:t>
        <a:bodyPr/>
        <a:lstStyle/>
        <a:p>
          <a:endParaRPr lang="en-US"/>
        </a:p>
      </dgm:t>
    </dgm:pt>
    <dgm:pt modelId="{0DD06673-B9F5-468C-A8B1-759D405AC0F1}" type="sibTrans" cxnId="{C874811B-1177-4792-B882-7B45FC6B783C}">
      <dgm:prSet/>
      <dgm:spPr/>
      <dgm:t>
        <a:bodyPr/>
        <a:lstStyle/>
        <a:p>
          <a:endParaRPr lang="en-US"/>
        </a:p>
      </dgm:t>
    </dgm:pt>
    <dgm:pt modelId="{205BD14B-87A1-48D8-B482-699D4E06AF95}">
      <dgm:prSet/>
      <dgm:spPr/>
      <dgm:t>
        <a:bodyPr/>
        <a:lstStyle/>
        <a:p>
          <a:pPr>
            <a:lnSpc>
              <a:spcPct val="100000"/>
            </a:lnSpc>
          </a:pPr>
          <a:r>
            <a:rPr lang="en-US"/>
            <a:t>Eliciting and conveying project requirements requires excellent communication skills (Emoghene &amp; Ogwueleka , 2017; Watt, 2014).</a:t>
          </a:r>
        </a:p>
      </dgm:t>
    </dgm:pt>
    <dgm:pt modelId="{DAF1C684-87E0-4643-989E-9B1D6FB1AE2E}" type="parTrans" cxnId="{B14852AD-24B3-4E01-BC50-5038C8CFF2F3}">
      <dgm:prSet/>
      <dgm:spPr/>
      <dgm:t>
        <a:bodyPr/>
        <a:lstStyle/>
        <a:p>
          <a:endParaRPr lang="en-US"/>
        </a:p>
      </dgm:t>
    </dgm:pt>
    <dgm:pt modelId="{E5275268-4A6C-4D6D-814C-D21AB4026306}" type="sibTrans" cxnId="{B14852AD-24B3-4E01-BC50-5038C8CFF2F3}">
      <dgm:prSet/>
      <dgm:spPr/>
      <dgm:t>
        <a:bodyPr/>
        <a:lstStyle/>
        <a:p>
          <a:endParaRPr lang="en-US"/>
        </a:p>
      </dgm:t>
    </dgm:pt>
    <dgm:pt modelId="{78D4FC69-42EC-4E6E-A6A2-19208751326B}" type="pres">
      <dgm:prSet presAssocID="{8913AF3C-0E32-4630-81E6-F3937E1CFB3D}" presName="root" presStyleCnt="0">
        <dgm:presLayoutVars>
          <dgm:dir/>
          <dgm:resizeHandles val="exact"/>
        </dgm:presLayoutVars>
      </dgm:prSet>
      <dgm:spPr/>
    </dgm:pt>
    <dgm:pt modelId="{4CCBA52C-4540-4B68-B01B-DAEC14E9EF47}" type="pres">
      <dgm:prSet presAssocID="{395BA732-5CD5-4CC8-BB27-CC5C102F232B}" presName="compNode" presStyleCnt="0"/>
      <dgm:spPr/>
    </dgm:pt>
    <dgm:pt modelId="{EE19426C-D06A-4662-B23B-14F21F7696D6}" type="pres">
      <dgm:prSet presAssocID="{395BA732-5CD5-4CC8-BB27-CC5C102F232B}" presName="bgRect" presStyleLbl="bgShp" presStyleIdx="0" presStyleCnt="2"/>
      <dgm:spPr/>
    </dgm:pt>
    <dgm:pt modelId="{AC8074C3-950B-46A0-AAC6-99DE27EA318D}" type="pres">
      <dgm:prSet presAssocID="{395BA732-5CD5-4CC8-BB27-CC5C102F23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D1B6CD2E-2291-424A-B8B1-D3B77854F6F9}" type="pres">
      <dgm:prSet presAssocID="{395BA732-5CD5-4CC8-BB27-CC5C102F232B}" presName="spaceRect" presStyleCnt="0"/>
      <dgm:spPr/>
    </dgm:pt>
    <dgm:pt modelId="{1F56FA13-32E2-48CB-AF36-99F2FEE8193A}" type="pres">
      <dgm:prSet presAssocID="{395BA732-5CD5-4CC8-BB27-CC5C102F232B}" presName="parTx" presStyleLbl="revTx" presStyleIdx="0" presStyleCnt="2">
        <dgm:presLayoutVars>
          <dgm:chMax val="0"/>
          <dgm:chPref val="0"/>
        </dgm:presLayoutVars>
      </dgm:prSet>
      <dgm:spPr/>
    </dgm:pt>
    <dgm:pt modelId="{389701F4-FB97-44E3-ADE5-6A44B34CB712}" type="pres">
      <dgm:prSet presAssocID="{0DD06673-B9F5-468C-A8B1-759D405AC0F1}" presName="sibTrans" presStyleCnt="0"/>
      <dgm:spPr/>
    </dgm:pt>
    <dgm:pt modelId="{EB7AC8DF-6995-47A1-A862-F05E46223529}" type="pres">
      <dgm:prSet presAssocID="{205BD14B-87A1-48D8-B482-699D4E06AF95}" presName="compNode" presStyleCnt="0"/>
      <dgm:spPr/>
    </dgm:pt>
    <dgm:pt modelId="{7AAF6E9A-952B-4EC5-9537-FCFE594A7C7C}" type="pres">
      <dgm:prSet presAssocID="{205BD14B-87A1-48D8-B482-699D4E06AF95}" presName="bgRect" presStyleLbl="bgShp" presStyleIdx="1" presStyleCnt="2"/>
      <dgm:spPr/>
    </dgm:pt>
    <dgm:pt modelId="{F037AB58-7AF3-427A-91AE-E9DB7941960A}" type="pres">
      <dgm:prSet presAssocID="{205BD14B-87A1-48D8-B482-699D4E06AF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Bubble"/>
        </a:ext>
      </dgm:extLst>
    </dgm:pt>
    <dgm:pt modelId="{8478EDE2-8880-4BAF-B320-A1D8F3D1DD3E}" type="pres">
      <dgm:prSet presAssocID="{205BD14B-87A1-48D8-B482-699D4E06AF95}" presName="spaceRect" presStyleCnt="0"/>
      <dgm:spPr/>
    </dgm:pt>
    <dgm:pt modelId="{872318E3-4934-49CB-813C-20FD6E522752}" type="pres">
      <dgm:prSet presAssocID="{205BD14B-87A1-48D8-B482-699D4E06AF95}" presName="parTx" presStyleLbl="revTx" presStyleIdx="1" presStyleCnt="2">
        <dgm:presLayoutVars>
          <dgm:chMax val="0"/>
          <dgm:chPref val="0"/>
        </dgm:presLayoutVars>
      </dgm:prSet>
      <dgm:spPr/>
    </dgm:pt>
  </dgm:ptLst>
  <dgm:cxnLst>
    <dgm:cxn modelId="{3F3BD519-F699-4FB0-B7DD-9219C3BCD429}" type="presOf" srcId="{395BA732-5CD5-4CC8-BB27-CC5C102F232B}" destId="{1F56FA13-32E2-48CB-AF36-99F2FEE8193A}" srcOrd="0" destOrd="0" presId="urn:microsoft.com/office/officeart/2018/2/layout/IconVerticalSolidList"/>
    <dgm:cxn modelId="{C874811B-1177-4792-B882-7B45FC6B783C}" srcId="{8913AF3C-0E32-4630-81E6-F3937E1CFB3D}" destId="{395BA732-5CD5-4CC8-BB27-CC5C102F232B}" srcOrd="0" destOrd="0" parTransId="{8FCDA14F-39A6-4277-B848-74091310E54B}" sibTransId="{0DD06673-B9F5-468C-A8B1-759D405AC0F1}"/>
    <dgm:cxn modelId="{B14852AD-24B3-4E01-BC50-5038C8CFF2F3}" srcId="{8913AF3C-0E32-4630-81E6-F3937E1CFB3D}" destId="{205BD14B-87A1-48D8-B482-699D4E06AF95}" srcOrd="1" destOrd="0" parTransId="{DAF1C684-87E0-4643-989E-9B1D6FB1AE2E}" sibTransId="{E5275268-4A6C-4D6D-814C-D21AB4026306}"/>
    <dgm:cxn modelId="{7D12CEBA-A0C4-4A74-8518-51EFA52B183A}" type="presOf" srcId="{205BD14B-87A1-48D8-B482-699D4E06AF95}" destId="{872318E3-4934-49CB-813C-20FD6E522752}" srcOrd="0" destOrd="0" presId="urn:microsoft.com/office/officeart/2018/2/layout/IconVerticalSolidList"/>
    <dgm:cxn modelId="{3DECD2C0-A731-4C5C-BF2E-5191E402C043}" type="presOf" srcId="{8913AF3C-0E32-4630-81E6-F3937E1CFB3D}" destId="{78D4FC69-42EC-4E6E-A6A2-19208751326B}" srcOrd="0" destOrd="0" presId="urn:microsoft.com/office/officeart/2018/2/layout/IconVerticalSolidList"/>
    <dgm:cxn modelId="{753D4C77-AC78-4080-A091-97E89520EEB5}" type="presParOf" srcId="{78D4FC69-42EC-4E6E-A6A2-19208751326B}" destId="{4CCBA52C-4540-4B68-B01B-DAEC14E9EF47}" srcOrd="0" destOrd="0" presId="urn:microsoft.com/office/officeart/2018/2/layout/IconVerticalSolidList"/>
    <dgm:cxn modelId="{A3E44EB1-EAAF-41D9-AACB-535E589ADEC6}" type="presParOf" srcId="{4CCBA52C-4540-4B68-B01B-DAEC14E9EF47}" destId="{EE19426C-D06A-4662-B23B-14F21F7696D6}" srcOrd="0" destOrd="0" presId="urn:microsoft.com/office/officeart/2018/2/layout/IconVerticalSolidList"/>
    <dgm:cxn modelId="{C8B9BC43-7B17-42E5-982B-38F95DF27957}" type="presParOf" srcId="{4CCBA52C-4540-4B68-B01B-DAEC14E9EF47}" destId="{AC8074C3-950B-46A0-AAC6-99DE27EA318D}" srcOrd="1" destOrd="0" presId="urn:microsoft.com/office/officeart/2018/2/layout/IconVerticalSolidList"/>
    <dgm:cxn modelId="{A05078AF-EFDE-4BBC-A35B-51532FED9BA3}" type="presParOf" srcId="{4CCBA52C-4540-4B68-B01B-DAEC14E9EF47}" destId="{D1B6CD2E-2291-424A-B8B1-D3B77854F6F9}" srcOrd="2" destOrd="0" presId="urn:microsoft.com/office/officeart/2018/2/layout/IconVerticalSolidList"/>
    <dgm:cxn modelId="{25698CEF-FE48-4425-80E4-58C1CFB657DD}" type="presParOf" srcId="{4CCBA52C-4540-4B68-B01B-DAEC14E9EF47}" destId="{1F56FA13-32E2-48CB-AF36-99F2FEE8193A}" srcOrd="3" destOrd="0" presId="urn:microsoft.com/office/officeart/2018/2/layout/IconVerticalSolidList"/>
    <dgm:cxn modelId="{D49BD0C6-F17C-46E4-926E-CB636DEAFEFB}" type="presParOf" srcId="{78D4FC69-42EC-4E6E-A6A2-19208751326B}" destId="{389701F4-FB97-44E3-ADE5-6A44B34CB712}" srcOrd="1" destOrd="0" presId="urn:microsoft.com/office/officeart/2018/2/layout/IconVerticalSolidList"/>
    <dgm:cxn modelId="{66E43D94-A630-4B09-9F8C-88B9D2F8552B}" type="presParOf" srcId="{78D4FC69-42EC-4E6E-A6A2-19208751326B}" destId="{EB7AC8DF-6995-47A1-A862-F05E46223529}" srcOrd="2" destOrd="0" presId="urn:microsoft.com/office/officeart/2018/2/layout/IconVerticalSolidList"/>
    <dgm:cxn modelId="{062DF3FD-4689-44DB-BAD9-297883452DE4}" type="presParOf" srcId="{EB7AC8DF-6995-47A1-A862-F05E46223529}" destId="{7AAF6E9A-952B-4EC5-9537-FCFE594A7C7C}" srcOrd="0" destOrd="0" presId="urn:microsoft.com/office/officeart/2018/2/layout/IconVerticalSolidList"/>
    <dgm:cxn modelId="{3AAA2C1C-1909-4968-ACEB-8E0AD225DD1E}" type="presParOf" srcId="{EB7AC8DF-6995-47A1-A862-F05E46223529}" destId="{F037AB58-7AF3-427A-91AE-E9DB7941960A}" srcOrd="1" destOrd="0" presId="urn:microsoft.com/office/officeart/2018/2/layout/IconVerticalSolidList"/>
    <dgm:cxn modelId="{6B38EDC9-46A7-4A4E-AFB2-B139651124C1}" type="presParOf" srcId="{EB7AC8DF-6995-47A1-A862-F05E46223529}" destId="{8478EDE2-8880-4BAF-B320-A1D8F3D1DD3E}" srcOrd="2" destOrd="0" presId="urn:microsoft.com/office/officeart/2018/2/layout/IconVerticalSolidList"/>
    <dgm:cxn modelId="{6358714B-9E5C-4A43-B8D5-F9CAF74B5ABF}" type="presParOf" srcId="{EB7AC8DF-6995-47A1-A862-F05E46223529}" destId="{872318E3-4934-49CB-813C-20FD6E52275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C4F6A-DEF5-4D0A-A20E-2170EB6B1D10}">
      <dsp:nvSpPr>
        <dsp:cNvPr id="0" name=""/>
        <dsp:cNvSpPr/>
      </dsp:nvSpPr>
      <dsp:spPr>
        <a:xfrm>
          <a:off x="0" y="0"/>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Introduction &amp; justification for chosen topics</a:t>
          </a:r>
        </a:p>
      </dsp:txBody>
      <dsp:txXfrm>
        <a:off x="29211" y="29211"/>
        <a:ext cx="7087502" cy="938926"/>
      </dsp:txXfrm>
    </dsp:sp>
    <dsp:sp modelId="{7062F22C-DF48-4B4F-99D7-BF8DEB5DAD1A}">
      <dsp:nvSpPr>
        <dsp:cNvPr id="0" name=""/>
        <dsp:cNvSpPr/>
      </dsp:nvSpPr>
      <dsp:spPr>
        <a:xfrm>
          <a:off x="720328" y="1163572"/>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Analysis of topics</a:t>
          </a:r>
        </a:p>
      </dsp:txBody>
      <dsp:txXfrm>
        <a:off x="749539" y="1192783"/>
        <a:ext cx="6736692" cy="938926"/>
      </dsp:txXfrm>
    </dsp:sp>
    <dsp:sp modelId="{93BBE65F-0FBE-40C3-8A91-9AB4555E2576}">
      <dsp:nvSpPr>
        <dsp:cNvPr id="0" name=""/>
        <dsp:cNvSpPr/>
      </dsp:nvSpPr>
      <dsp:spPr>
        <a:xfrm>
          <a:off x="1440656" y="2327145"/>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Conclusion </a:t>
          </a:r>
        </a:p>
      </dsp:txBody>
      <dsp:txXfrm>
        <a:off x="1469867" y="2356356"/>
        <a:ext cx="6736692" cy="938926"/>
      </dsp:txXfrm>
    </dsp:sp>
    <dsp:sp modelId="{3FABF40C-C718-4BAB-88C1-19C7563E4675}">
      <dsp:nvSpPr>
        <dsp:cNvPr id="0" name=""/>
        <dsp:cNvSpPr/>
      </dsp:nvSpPr>
      <dsp:spPr>
        <a:xfrm>
          <a:off x="7515442" y="756322"/>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1304" y="756322"/>
        <a:ext cx="356552" cy="487828"/>
      </dsp:txXfrm>
    </dsp:sp>
    <dsp:sp modelId="{F025DAB4-364A-4DE0-81AA-22484141BBAB}">
      <dsp:nvSpPr>
        <dsp:cNvPr id="0" name=""/>
        <dsp:cNvSpPr/>
      </dsp:nvSpPr>
      <dsp:spPr>
        <a:xfrm>
          <a:off x="8235770" y="1913246"/>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1632" y="1913246"/>
        <a:ext cx="356552" cy="487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EB51A-AF71-4918-AE62-EC5B35244E17}">
      <dsp:nvSpPr>
        <dsp:cNvPr id="0" name=""/>
        <dsp:cNvSpPr/>
      </dsp:nvSpPr>
      <dsp:spPr>
        <a:xfrm>
          <a:off x="1767665" y="666"/>
          <a:ext cx="1353499" cy="13534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Communication &amp; Leadership</a:t>
          </a:r>
        </a:p>
      </dsp:txBody>
      <dsp:txXfrm>
        <a:off x="1965880" y="198881"/>
        <a:ext cx="957069" cy="957069"/>
      </dsp:txXfrm>
    </dsp:sp>
    <dsp:sp modelId="{94AE7AA2-C9D0-48B5-A42F-202140B8AA9F}">
      <dsp:nvSpPr>
        <dsp:cNvPr id="0" name=""/>
        <dsp:cNvSpPr/>
      </dsp:nvSpPr>
      <dsp:spPr>
        <a:xfrm rot="3600000">
          <a:off x="2767439" y="1321659"/>
          <a:ext cx="361597" cy="456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94559" y="1366047"/>
        <a:ext cx="253118" cy="274084"/>
      </dsp:txXfrm>
    </dsp:sp>
    <dsp:sp modelId="{DAEC308D-5D2B-4600-925D-244EF5E9896E}">
      <dsp:nvSpPr>
        <dsp:cNvPr id="0" name=""/>
        <dsp:cNvSpPr/>
      </dsp:nvSpPr>
      <dsp:spPr>
        <a:xfrm>
          <a:off x="2785544" y="1763684"/>
          <a:ext cx="1353499" cy="13534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Problem-Solving</a:t>
          </a:r>
        </a:p>
      </dsp:txBody>
      <dsp:txXfrm>
        <a:off x="2983759" y="1961899"/>
        <a:ext cx="957069" cy="957069"/>
      </dsp:txXfrm>
    </dsp:sp>
    <dsp:sp modelId="{0E156E41-12CC-4220-AE40-FF5A59E002A7}">
      <dsp:nvSpPr>
        <dsp:cNvPr id="0" name=""/>
        <dsp:cNvSpPr/>
      </dsp:nvSpPr>
      <dsp:spPr>
        <a:xfrm rot="10800000">
          <a:off x="2273850" y="2212031"/>
          <a:ext cx="361597" cy="456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382329" y="2303392"/>
        <a:ext cx="253118" cy="274084"/>
      </dsp:txXfrm>
    </dsp:sp>
    <dsp:sp modelId="{7AC1D152-C8FB-491A-9309-D8E0116F6F40}">
      <dsp:nvSpPr>
        <dsp:cNvPr id="0" name=""/>
        <dsp:cNvSpPr/>
      </dsp:nvSpPr>
      <dsp:spPr>
        <a:xfrm>
          <a:off x="749786" y="1763684"/>
          <a:ext cx="1353499" cy="13534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Organization</a:t>
          </a:r>
        </a:p>
      </dsp:txBody>
      <dsp:txXfrm>
        <a:off x="948001" y="1961899"/>
        <a:ext cx="957069" cy="957069"/>
      </dsp:txXfrm>
    </dsp:sp>
    <dsp:sp modelId="{40EF7BBB-9639-4AC8-B849-CC2E1E127F7A}">
      <dsp:nvSpPr>
        <dsp:cNvPr id="0" name=""/>
        <dsp:cNvSpPr/>
      </dsp:nvSpPr>
      <dsp:spPr>
        <a:xfrm rot="18000000">
          <a:off x="1749560" y="1339384"/>
          <a:ext cx="361597" cy="456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776680" y="1477718"/>
        <a:ext cx="253118" cy="274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A6D1E-F97F-44E3-8DEF-AFE09349D671}">
      <dsp:nvSpPr>
        <dsp:cNvPr id="0" name=""/>
        <dsp:cNvSpPr/>
      </dsp:nvSpPr>
      <dsp:spPr>
        <a:xfrm>
          <a:off x="0" y="2306481"/>
          <a:ext cx="4576108" cy="757038"/>
        </a:xfrm>
        <a:prstGeom prst="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Stakeholder Management</a:t>
          </a:r>
        </a:p>
      </dsp:txBody>
      <dsp:txXfrm>
        <a:off x="0" y="2306481"/>
        <a:ext cx="4576108" cy="757038"/>
      </dsp:txXfrm>
    </dsp:sp>
    <dsp:sp modelId="{71DA9F6F-FD2C-4D74-8DEF-72731E822180}">
      <dsp:nvSpPr>
        <dsp:cNvPr id="0" name=""/>
        <dsp:cNvSpPr/>
      </dsp:nvSpPr>
      <dsp:spPr>
        <a:xfrm rot="10800000">
          <a:off x="0" y="1153511"/>
          <a:ext cx="4576108" cy="1164325"/>
        </a:xfrm>
        <a:prstGeom prst="upArrowCallou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Stakeholder Analysis</a:t>
          </a:r>
        </a:p>
      </dsp:txBody>
      <dsp:txXfrm rot="10800000">
        <a:off x="0" y="1153511"/>
        <a:ext cx="4576108" cy="756543"/>
      </dsp:txXfrm>
    </dsp:sp>
    <dsp:sp modelId="{AF67BEC6-E89E-4BE6-9090-CF2CED01D2DE}">
      <dsp:nvSpPr>
        <dsp:cNvPr id="0" name=""/>
        <dsp:cNvSpPr/>
      </dsp:nvSpPr>
      <dsp:spPr>
        <a:xfrm rot="10800000">
          <a:off x="0" y="541"/>
          <a:ext cx="4576108" cy="1164325"/>
        </a:xfrm>
        <a:prstGeom prst="upArrowCallou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Requirements Gathering &amp; Joint Application Development (JAD)</a:t>
          </a:r>
        </a:p>
      </dsp:txBody>
      <dsp:txXfrm rot="10800000">
        <a:off x="0" y="541"/>
        <a:ext cx="4576108" cy="756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9426C-D06A-4662-B23B-14F21F7696D6}">
      <dsp:nvSpPr>
        <dsp:cNvPr id="0" name=""/>
        <dsp:cNvSpPr/>
      </dsp:nvSpPr>
      <dsp:spPr>
        <a:xfrm>
          <a:off x="0" y="660892"/>
          <a:ext cx="4164620" cy="1220108"/>
        </a:xfrm>
        <a:prstGeom prst="roundRect">
          <a:avLst>
            <a:gd name="adj" fmla="val 10000"/>
          </a:avLst>
        </a:prstGeom>
        <a:solidFill>
          <a:schemeClr val="accent1">
            <a:tint val="40000"/>
            <a:hueOff val="0"/>
            <a:satOff val="0"/>
            <a:lumOff val="0"/>
            <a:alphaOff val="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sp>
    <dsp:sp modelId="{AC8074C3-950B-46A0-AAC6-99DE27EA318D}">
      <dsp:nvSpPr>
        <dsp:cNvPr id="0" name=""/>
        <dsp:cNvSpPr/>
      </dsp:nvSpPr>
      <dsp:spPr>
        <a:xfrm>
          <a:off x="369082" y="935416"/>
          <a:ext cx="671059" cy="6710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1F56FA13-32E2-48CB-AF36-99F2FEE8193A}">
      <dsp:nvSpPr>
        <dsp:cNvPr id="0" name=""/>
        <dsp:cNvSpPr/>
      </dsp:nvSpPr>
      <dsp:spPr>
        <a:xfrm>
          <a:off x="1409225" y="660892"/>
          <a:ext cx="2755394" cy="122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28" tIns="129128" rIns="129128" bIns="129128" numCol="1" spcCol="1270" anchor="ctr" anchorCtr="0">
          <a:noAutofit/>
        </a:bodyPr>
        <a:lstStyle/>
        <a:p>
          <a:pPr marL="0" lvl="0" indent="0" algn="l" defTabSz="622300">
            <a:lnSpc>
              <a:spcPct val="100000"/>
            </a:lnSpc>
            <a:spcBef>
              <a:spcPct val="0"/>
            </a:spcBef>
            <a:spcAft>
              <a:spcPct val="35000"/>
            </a:spcAft>
            <a:buNone/>
          </a:pPr>
          <a:r>
            <a:rPr lang="en-US" sz="1400" kern="1200"/>
            <a:t>Accurate project requirements are the key to achieving project success (Krigsman, 2009).</a:t>
          </a:r>
        </a:p>
      </dsp:txBody>
      <dsp:txXfrm>
        <a:off x="1409225" y="660892"/>
        <a:ext cx="2755394" cy="1220108"/>
      </dsp:txXfrm>
    </dsp:sp>
    <dsp:sp modelId="{7AAF6E9A-952B-4EC5-9537-FCFE594A7C7C}">
      <dsp:nvSpPr>
        <dsp:cNvPr id="0" name=""/>
        <dsp:cNvSpPr/>
      </dsp:nvSpPr>
      <dsp:spPr>
        <a:xfrm>
          <a:off x="0" y="2186028"/>
          <a:ext cx="4164620" cy="1220108"/>
        </a:xfrm>
        <a:prstGeom prst="roundRect">
          <a:avLst>
            <a:gd name="adj" fmla="val 10000"/>
          </a:avLst>
        </a:prstGeom>
        <a:solidFill>
          <a:schemeClr val="accent1">
            <a:tint val="40000"/>
            <a:hueOff val="0"/>
            <a:satOff val="0"/>
            <a:lumOff val="0"/>
            <a:alphaOff val="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sp>
    <dsp:sp modelId="{F037AB58-7AF3-427A-91AE-E9DB7941960A}">
      <dsp:nvSpPr>
        <dsp:cNvPr id="0" name=""/>
        <dsp:cNvSpPr/>
      </dsp:nvSpPr>
      <dsp:spPr>
        <a:xfrm>
          <a:off x="369082" y="2460552"/>
          <a:ext cx="671059" cy="6710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872318E3-4934-49CB-813C-20FD6E522752}">
      <dsp:nvSpPr>
        <dsp:cNvPr id="0" name=""/>
        <dsp:cNvSpPr/>
      </dsp:nvSpPr>
      <dsp:spPr>
        <a:xfrm>
          <a:off x="1409225" y="2186028"/>
          <a:ext cx="2755394" cy="122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28" tIns="129128" rIns="129128" bIns="129128" numCol="1" spcCol="1270" anchor="ctr" anchorCtr="0">
          <a:noAutofit/>
        </a:bodyPr>
        <a:lstStyle/>
        <a:p>
          <a:pPr marL="0" lvl="0" indent="0" algn="l" defTabSz="622300">
            <a:lnSpc>
              <a:spcPct val="100000"/>
            </a:lnSpc>
            <a:spcBef>
              <a:spcPct val="0"/>
            </a:spcBef>
            <a:spcAft>
              <a:spcPct val="35000"/>
            </a:spcAft>
            <a:buNone/>
          </a:pPr>
          <a:r>
            <a:rPr lang="en-US" sz="1400" kern="1200"/>
            <a:t>Eliciting and conveying project requirements requires excellent communication skills (Emoghene &amp; Ogwueleka , 2017; Watt, 2014).</a:t>
          </a:r>
        </a:p>
      </dsp:txBody>
      <dsp:txXfrm>
        <a:off x="1409225" y="2186028"/>
        <a:ext cx="2755394" cy="12201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035AB-2798-43C2-A2B9-4C8D48C4D2D3}"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35F6A-24EC-4375-9562-341712A73F27}" type="slidenum">
              <a:rPr lang="en-US" smtClean="0"/>
              <a:t>‹#›</a:t>
            </a:fld>
            <a:endParaRPr lang="en-US"/>
          </a:p>
        </p:txBody>
      </p:sp>
    </p:spTree>
    <p:extLst>
      <p:ext uri="{BB962C8B-B14F-4D97-AF65-F5344CB8AC3E}">
        <p14:creationId xmlns:p14="http://schemas.microsoft.com/office/powerpoint/2010/main" val="254927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Hello, I’d like to start by thanking all the attendees of today's UMGC IT Project Management Final Exam roundtable discussion. My name is Justin Wasser, today’s date is August, 6</a:t>
            </a:r>
            <a:r>
              <a:rPr lang="en-US" sz="1800" kern="100" baseline="30000">
                <a:effectLst/>
                <a:latin typeface="Calibri" panose="020F0502020204030204" pitchFamily="34" charset="0"/>
                <a:ea typeface="Calibri" panose="020F0502020204030204" pitchFamily="34" charset="0"/>
                <a:cs typeface="Calibri" panose="020F0502020204030204" pitchFamily="34" charset="0"/>
              </a:rPr>
              <a:t>th</a:t>
            </a:r>
            <a:r>
              <a:rPr lang="en-US" sz="1800" kern="100">
                <a:effectLst/>
                <a:latin typeface="Calibri" panose="020F0502020204030204" pitchFamily="34" charset="0"/>
                <a:ea typeface="Calibri" panose="020F0502020204030204" pitchFamily="34" charset="0"/>
                <a:cs typeface="Calibri" panose="020F0502020204030204" pitchFamily="34" charset="0"/>
              </a:rPr>
              <a:t> 2023 and I will be leading the discussion today.</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a:t>
            </a:fld>
            <a:endParaRPr lang="en-US"/>
          </a:p>
        </p:txBody>
      </p:sp>
    </p:spTree>
    <p:extLst>
      <p:ext uri="{BB962C8B-B14F-4D97-AF65-F5344CB8AC3E}">
        <p14:creationId xmlns:p14="http://schemas.microsoft.com/office/powerpoint/2010/main" val="2945319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Stakeholder management involves engaging with stakeholders and it is the ultimate test of a project manager’s communication and problem-solving skills (Project Management Institute, 2021). The reason being a somewhat unique communication strategy may be needed to influence an individual or group given the specific project environment (Project Management Institute, 2021).</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effective stakeholder management involves several components:</a:t>
            </a:r>
          </a:p>
          <a:p>
            <a:pPr marL="342900" marR="0" lvl="0" indent="-342900">
              <a:lnSpc>
                <a:spcPct val="107000"/>
              </a:lnSpc>
              <a:spcBef>
                <a:spcPts val="0"/>
              </a:spcBef>
              <a:spcAft>
                <a:spcPts val="0"/>
              </a:spcAft>
              <a:buFont typeface="+mj-lt"/>
              <a:buAutoNum type="arabicPeriod"/>
            </a:pPr>
            <a:r>
              <a:rPr lang="en-US" sz="1800" kern="100">
                <a:effectLst/>
                <a:latin typeface="Calibri" panose="020F0502020204030204" pitchFamily="34" charset="0"/>
                <a:ea typeface="Calibri" panose="020F0502020204030204" pitchFamily="34" charset="0"/>
                <a:cs typeface="Calibri" panose="020F0502020204030204" pitchFamily="34" charset="0"/>
              </a:rPr>
              <a:t>First, as just discussed, an analysis of all the stakeholders involved informs the environment in which stakeholder management will take place (Watt, 2014).</a:t>
            </a:r>
          </a:p>
          <a:p>
            <a:pPr marL="342900" marR="0" lvl="0" indent="-342900">
              <a:lnSpc>
                <a:spcPct val="107000"/>
              </a:lnSpc>
              <a:spcBef>
                <a:spcPts val="0"/>
              </a:spcBef>
              <a:spcAft>
                <a:spcPts val="0"/>
              </a:spcAft>
              <a:buFont typeface="+mj-lt"/>
              <a:buAutoNum type="arabicPeriod"/>
            </a:pPr>
            <a:r>
              <a:rPr lang="en-US" sz="1800" kern="100">
                <a:effectLst/>
                <a:latin typeface="Calibri" panose="020F0502020204030204" pitchFamily="34" charset="0"/>
                <a:ea typeface="Calibri" panose="020F0502020204030204" pitchFamily="34" charset="0"/>
                <a:cs typeface="Calibri" panose="020F0502020204030204" pitchFamily="34" charset="0"/>
              </a:rPr>
              <a:t>Next, a hierarchy of stakeholders must be established by the project manager so that they can maximize the utility of their engagement efforts (Watt, 2014). In practice, this means focusing engagement efforts on the most powerful parties, such as the project initiator or the client for whom the project deliverables are intended </a:t>
            </a:r>
            <a:r>
              <a:rPr lang="en-US" sz="1800" kern="0">
                <a:effectLst/>
                <a:latin typeface="Times New Roman" panose="02020603050405020304" pitchFamily="18" charset="0"/>
                <a:ea typeface="Calibri" panose="020F0502020204030204" pitchFamily="34" charset="0"/>
              </a:rPr>
              <a:t>(Project Management Institute, 2021).</a:t>
            </a:r>
          </a:p>
          <a:p>
            <a:pPr marL="342900" marR="0" lvl="0" indent="-342900">
              <a:lnSpc>
                <a:spcPct val="107000"/>
              </a:lnSpc>
              <a:spcBef>
                <a:spcPts val="0"/>
              </a:spcBef>
              <a:spcAft>
                <a:spcPts val="0"/>
              </a:spcAft>
              <a:buFont typeface="+mj-lt"/>
              <a:buAutoNum type="arabicPeriod"/>
            </a:pPr>
            <a:r>
              <a:rPr lang="en-US" sz="1800" kern="0">
                <a:effectLst/>
                <a:latin typeface="Times New Roman" panose="02020603050405020304" pitchFamily="18" charset="0"/>
                <a:ea typeface="Calibri" panose="020F0502020204030204" pitchFamily="34" charset="0"/>
                <a:cs typeface="Times New Roman" panose="02020603050405020304" pitchFamily="18" charset="0"/>
              </a:rPr>
              <a:t>Another component of stakeholder management is understanding “</a:t>
            </a:r>
            <a:r>
              <a:rPr lang="en-US" sz="2800" b="0" i="0">
                <a:solidFill>
                  <a:srgbClr val="000000"/>
                </a:solidFill>
                <a:effectLst/>
                <a:latin typeface="Times New Roman" panose="02020603050405020304" pitchFamily="18" charset="0"/>
              </a:rPr>
              <a:t>what project success looks like” (Watt, 2014) for every stakeholder (Watt, 2014). Moreover, this circles back to the importance of effective communication so that precise requirements were elicited from the outset of a project (Krigsman, 2009; Watt, 2014).</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lang="en-US" sz="1800" kern="100">
                <a:effectLst/>
                <a:latin typeface="Calibri" panose="020F0502020204030204" pitchFamily="34" charset="0"/>
                <a:ea typeface="Calibri" panose="020F0502020204030204" pitchFamily="34" charset="0"/>
                <a:cs typeface="Times New Roman" panose="02020603050405020304" pitchFamily="18" charset="0"/>
              </a:rPr>
              <a:t>Furthermore, stakeholder management requires involving stakeholders, especially those with a high level of influence over a project, in key decisions regarding the project (Watt, 2014). Additionally, all parties should be regularly informed about project activities including, progress reports, delays, issues, etc. (Watt, 2014).</a:t>
            </a: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Lastly, in situations where stakeholders with an obvious discrepancy in influence/interest are in conflict, the project manager should prioritize the needs of the more influential/interested stakeholder (Project Management Institute, 2021; Watt, 2014). However, if there is a conflict between stakeholders of more similar stature, the project manager must be proactive in addressing the dispute as this will allow more opportunities to achieve a resolution (</a:t>
            </a:r>
            <a:r>
              <a:rPr lang="en-US" sz="1800" kern="100" err="1">
                <a:effectLst/>
                <a:latin typeface="Calibri" panose="020F0502020204030204" pitchFamily="34" charset="0"/>
                <a:ea typeface="Calibri" panose="020F0502020204030204" pitchFamily="34" charset="0"/>
                <a:cs typeface="Calibri" panose="020F0502020204030204" pitchFamily="34" charset="0"/>
              </a:rPr>
              <a:t>Bahadorestani</a:t>
            </a:r>
            <a:r>
              <a:rPr lang="en-US" sz="1800" kern="100">
                <a:effectLst/>
                <a:latin typeface="Calibri" panose="020F0502020204030204" pitchFamily="34" charset="0"/>
                <a:ea typeface="Calibri" panose="020F0502020204030204" pitchFamily="34" charset="0"/>
                <a:cs typeface="Calibri" panose="020F0502020204030204" pitchFamily="34" charset="0"/>
              </a:rPr>
              <a:t> et al., 2020). Furthermore, the project manager should employ collaborative communication strategies, such as negotiation and persuasion to attempt to resolve the dispute as collaborative-based conflict resolution has been shown to increase the probability of achieving project success (Sudhakar, 2015).</a:t>
            </a:r>
          </a:p>
          <a:p>
            <a:pPr marL="342900" marR="0" lvl="0" indent="-342900">
              <a:lnSpc>
                <a:spcPct val="107000"/>
              </a:lnSpc>
              <a:spcBef>
                <a:spcPts val="0"/>
              </a:spcBef>
              <a:spcAft>
                <a:spcPts val="800"/>
              </a:spcAft>
              <a:buFont typeface="Symbol" panose="05050102010706020507" pitchFamily="18" charset="2"/>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11</a:t>
            </a:fld>
            <a:endParaRPr lang="en-US"/>
          </a:p>
        </p:txBody>
      </p:sp>
    </p:spTree>
    <p:extLst>
      <p:ext uri="{BB962C8B-B14F-4D97-AF65-F5344CB8AC3E}">
        <p14:creationId xmlns:p14="http://schemas.microsoft.com/office/powerpoint/2010/main" val="358399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Lastly, exceptional organizational skills are needed by a project manager to be able to perform all of their duties in a timely manner to keep a project on schedule (Nance &amp; Howard, n.d.-a). To that point, the topics reviewed are just a small sampling of the responsibilities that a project manager must perform. Therefore, it is not feasible for someone without great organizational skills to be able to keep track of and accomplish all of the tasks that a project manager is responsible for (Nance &amp; Howard, n.d.-a; Watt, 2014).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Moreover, organizational skills allow a project manager to maximize the impact of the rest of their skillset by not spending excess time and energy trying to figure out what they need to work on next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12</a:t>
            </a:fld>
            <a:endParaRPr lang="en-US"/>
          </a:p>
        </p:txBody>
      </p:sp>
    </p:spTree>
    <p:extLst>
      <p:ext uri="{BB962C8B-B14F-4D97-AF65-F5344CB8AC3E}">
        <p14:creationId xmlns:p14="http://schemas.microsoft.com/office/powerpoint/2010/main" val="331369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In conclusion, the project management skills reviewed, which were, communication, leadership, and problem-solving all directly related to some of the most important aspects of project management which are requirements gathering, stakeholder analysis, and stakeholder management (Project Management Institute, 2021).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as illustrated by the graph presented, there may be no single more important activity in relation to a project’s success probability than accurately gathering project requirements (Krigsman, 2009). Furthermore, the project management skill most needed to accomplish this task is exceptional communication skills (Kate, 2021).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Additionally, at some point during the project lifecycle it is likely that conflict will arise either between project team members and/or between stakeholders (Nance &amp; Howard, n.d.-c). Therefore, to deliver on the project requirements gathered, the project manager must be able to resolve all types of problems using their communication and leadership skills (Nance &amp; Howard, n.d.-a).</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1800" kern="100">
                <a:effectLst/>
                <a:latin typeface="Calibri" panose="020F0502020204030204" pitchFamily="34" charset="0"/>
                <a:ea typeface="Calibri" panose="020F0502020204030204" pitchFamily="34" charset="0"/>
                <a:cs typeface="Calibri" panose="020F0502020204030204" pitchFamily="34" charset="0"/>
              </a:rPr>
              <a:t>Lastly, it is not feasible for a project manager lacking organizational skills to be able to balance and manage all of the responsibilities covered in this presentation in addition to their numerous other responsibilities that were not discussed today (Nance &amp; Howard, n.d.-a; Watt, 2014).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13</a:t>
            </a:fld>
            <a:endParaRPr lang="en-US"/>
          </a:p>
        </p:txBody>
      </p:sp>
    </p:spTree>
    <p:extLst>
      <p:ext uri="{BB962C8B-B14F-4D97-AF65-F5344CB8AC3E}">
        <p14:creationId xmlns:p14="http://schemas.microsoft.com/office/powerpoint/2010/main" val="1003748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Calibri" panose="020F0502020204030204" pitchFamily="34" charset="0"/>
                <a:ea typeface="Calibri" panose="020F0502020204030204" pitchFamily="34" charset="0"/>
                <a:cs typeface="Calibri" panose="020F0502020204030204" pitchFamily="34" charset="0"/>
              </a:rPr>
              <a:t>Does anyone from the audience have any questions?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4DF35F6A-24EC-4375-9562-341712A73F27}" type="slidenum">
              <a:rPr lang="en-US" smtClean="0"/>
              <a:t>14</a:t>
            </a:fld>
            <a:endParaRPr lang="en-US"/>
          </a:p>
        </p:txBody>
      </p:sp>
    </p:spTree>
    <p:extLst>
      <p:ext uri="{BB962C8B-B14F-4D97-AF65-F5344CB8AC3E}">
        <p14:creationId xmlns:p14="http://schemas.microsoft.com/office/powerpoint/2010/main" val="2224287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F35F6A-24EC-4375-9562-341712A73F27}" type="slidenum">
              <a:rPr lang="en-US" smtClean="0"/>
              <a:t>21</a:t>
            </a:fld>
            <a:endParaRPr lang="en-US"/>
          </a:p>
        </p:txBody>
      </p:sp>
    </p:spTree>
    <p:extLst>
      <p:ext uri="{BB962C8B-B14F-4D97-AF65-F5344CB8AC3E}">
        <p14:creationId xmlns:p14="http://schemas.microsoft.com/office/powerpoint/2010/main" val="409278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I will begin this presentation with an introduction to the topics to be discussed and justify why their inclusion in this presentation is merited.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Next, I will go into the specific details about each topic and how they relate to effective project management.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Lastly, I will present my conclusion.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2</a:t>
            </a:fld>
            <a:endParaRPr lang="en-US"/>
          </a:p>
        </p:txBody>
      </p:sp>
    </p:spTree>
    <p:extLst>
      <p:ext uri="{BB962C8B-B14F-4D97-AF65-F5344CB8AC3E}">
        <p14:creationId xmlns:p14="http://schemas.microsoft.com/office/powerpoint/2010/main" val="1868290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purpose of this roundtable discussion is to identify a few of the most important skills a project manager should possess and how those skills are applied during different phases of an IT project’s lifecycle to complete a given project.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This topic is important to discuss as Information Technology projects are often large undertakings, so large in fact that “17% of IT projects can go so bad that they can threaten the very existence of the company” (Andriole, 2020). Moreover, IT projects are notoriously difficult to manage as exemplified by the fact that according to La Paz &amp; López (2023), they are more likely to fail than succeed. Moreover, another report stated that “over 30 percent of new software projects are canceled before completion, and that over half are more than 180 percent over budget”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3</a:t>
            </a:fld>
            <a:endParaRPr lang="en-US"/>
          </a:p>
        </p:txBody>
      </p:sp>
    </p:spTree>
    <p:extLst>
      <p:ext uri="{BB962C8B-B14F-4D97-AF65-F5344CB8AC3E}">
        <p14:creationId xmlns:p14="http://schemas.microsoft.com/office/powerpoint/2010/main" val="137785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topics being discussed today include three crucial skills needed by all project managers and how they relate to effectively navigating different phases of a project’s lifecycle.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specific skills being discussed today will be communication, problem-solving, and organization (Nance &amp; Howard, n.d.-a; Olson, 2014). Furthermore, these skills will be discussed in relation to the practices of requirements gathering, stakeholder analysis,  stakeholder management, and joint application development (JAD)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 Nance &amp; Howard, n.d.-b;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As just mentioned, IT projects are often very costly endeavors that have high rates of failure relative to other types of projects, but this has been shown to result from a lack of project management skills as opposed to due to the technical complexity of an IT project (Krigsman, 2009).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Therefore, it is important to discuss the correlation between a project manager’s aptitude and the odds of successfully completing a given project. To that point, project managers that possess strong communication, problem-solving, and organizational skills will be more effective in requirements gathering, stakeholder analysis, and stakeholder management,(Nance &amp; Howard, </a:t>
            </a:r>
            <a:r>
              <a:rPr lang="en-US" sz="1800" kern="100" err="1">
                <a:effectLst/>
                <a:latin typeface="Calibri" panose="020F0502020204030204" pitchFamily="34" charset="0"/>
                <a:ea typeface="Calibri" panose="020F0502020204030204" pitchFamily="34" charset="0"/>
                <a:cs typeface="Calibri" panose="020F0502020204030204" pitchFamily="34" charset="0"/>
              </a:rPr>
              <a:t>n.d</a:t>
            </a:r>
            <a:r>
              <a:rPr lang="en-US" sz="1800" kern="100">
                <a:effectLst/>
                <a:latin typeface="Calibri" panose="020F0502020204030204" pitchFamily="34" charset="0"/>
                <a:ea typeface="Calibri" panose="020F0502020204030204" pitchFamily="34" charset="0"/>
                <a:cs typeface="Calibri" panose="020F0502020204030204" pitchFamily="34" charset="0"/>
              </a:rPr>
              <a:t>-a.; Olson, 2014). Moreover, being more effective at those project life cycle activities will lead to higher project success rates (Ahmad &amp; Xu, 2021; Krigsman, 2009;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5</a:t>
            </a:fld>
            <a:endParaRPr lang="en-US"/>
          </a:p>
        </p:txBody>
      </p:sp>
    </p:spTree>
    <p:extLst>
      <p:ext uri="{BB962C8B-B14F-4D97-AF65-F5344CB8AC3E}">
        <p14:creationId xmlns:p14="http://schemas.microsoft.com/office/powerpoint/2010/main" val="79875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Communication plays a vital role in almost every aspect of project management. Whether it is communicating with subordinate team members about how to accomplish a task or discussing project requirements with top stakeholders, effective communication is needed to make sure expectations are being accurately conveyed (Nance &amp; Howard, n.d.-a; Watt, 2014). Although different styles of communication should be employed by a skilled project manager depending on the person or group they are communicating with (Nance &amp; Howard, n.d.-a; Watt, 2014).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For example, depending on their personalities, different project team members may respond better to a direct communication/leadership style while others may respond more favorably to a more supportive style of communication (Nance &amp; Howard, n.d.-a). However, when communicating with stakeholders a project manager is much more likely to employ a deferential tone (Nguyen et al., 2023). Additionally, communication skills and leadership abilities overlap when dealing with project team members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Furthermore, the stage in a project may also dictate the urgency with which information is communicated, as well as the leadership style employed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One situation where clear communication is of the utmost importance is during the requirements-gathering phase of the project lifecycle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6</a:t>
            </a:fld>
            <a:endParaRPr lang="en-US"/>
          </a:p>
        </p:txBody>
      </p:sp>
    </p:spTree>
    <p:extLst>
      <p:ext uri="{BB962C8B-B14F-4D97-AF65-F5344CB8AC3E}">
        <p14:creationId xmlns:p14="http://schemas.microsoft.com/office/powerpoint/2010/main" val="259800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Requirements gathering is closely related to project scope as requirements gathering leads to defining a project’s scope (Nance &amp; Howard, n.d.-b).</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Accurate project requirements are the key to achieving project success as a project will have almost no chance of being successful without accurate project requirements (Krigsman, 2009). Furthermore, eliciting and conveying project requirements requires excellent communication skills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 Watt,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Communication skills are at a premium during requirements gathering as three different levels of requirements, as illustrated on the slide, must fit with one another for the project to be feasible (Kate, 2021). Effectively communicating with all the different stakeholders (of varying influence) each with their own desires for the project deliverables is an extremely difficult task for the project manager (Olson, 2014). Furthermore, communicating the requirements that have been gathered is essential to a project’s success because “if the project scope is not clear to everyone, those who make decisions related to the project will not be in a position to make the best decisions”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7</a:t>
            </a:fld>
            <a:endParaRPr lang="en-US"/>
          </a:p>
        </p:txBody>
      </p:sp>
    </p:spTree>
    <p:extLst>
      <p:ext uri="{BB962C8B-B14F-4D97-AF65-F5344CB8AC3E}">
        <p14:creationId xmlns:p14="http://schemas.microsoft.com/office/powerpoint/2010/main" val="340151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One solution to this issue is to employ the joint application development (JAD) technique for requirements gathering as joint application development  facilitates communication between all levels of stakeholders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a study conducted on various methods for gathering project requirements found that joint application development was rated as one of the most effective techniques for eliciting project requirements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Furthermore, the collaborative approach employed by joint application development makes any conflicting requirements between stakeholders more easily identifiable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 This is also a crucial benefit of the joint application development technique as it is generally accepted that the earlier conflicts over project requirements are identified, the greater the probability of resolving those conflicts by way of effective communication (Project Management Institute, 2021; Watt, 2014).</a:t>
            </a:r>
          </a:p>
          <a:p>
            <a:pPr marL="342900" marR="0" lvl="0" indent="-342900">
              <a:lnSpc>
                <a:spcPct val="107000"/>
              </a:lnSpc>
              <a:spcBef>
                <a:spcPts val="0"/>
              </a:spcBef>
              <a:spcAft>
                <a:spcPts val="800"/>
              </a:spcAft>
              <a:buFont typeface="Symbol" panose="05050102010706020507" pitchFamily="18" charset="2"/>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8</a:t>
            </a:fld>
            <a:endParaRPr lang="en-US"/>
          </a:p>
        </p:txBody>
      </p:sp>
    </p:spTree>
    <p:extLst>
      <p:ext uri="{BB962C8B-B14F-4D97-AF65-F5344CB8AC3E}">
        <p14:creationId xmlns:p14="http://schemas.microsoft.com/office/powerpoint/2010/main" val="251627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Beyond just conflicting project requirements, it is generally accepted that conflicts of all kinds will inevitably arise during different phases of a project lifecycle (Nance &amp; Howard, n.d.-c).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Problems may arise for a variety of reasons including, differences in personality types, differences in opinion regarding technical specifications, and conflicting project requirements from different stakeholders (Watt,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resolve interpersonal conflict among team members or between team members and the project manager exceptional communication and leadership skills are required (Watt, 2014). To that point, solving problems between individuals usually requires garnering their support (Watt, 2014). One way to garner support is to “involve team members in project planning” (Watt, 2014) so they feel like they have more ownership of the project (Watt, 2014). Another way to garner support is by keeping team members informed about a project’s “key decisions” (Nance &amp; Howard, n.d.-c) including any changes made to project deliverables (Nance &amp; Howard, n.d.-c). Furthermore, as a project manager, having an open-door policy to hear team members’ concerns anytime will also help gain the trust and respect of the team members (Watt, 2014). Lastly, setting up some private one on one meetings with team members may help turn an opponent into an ally (Watt,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Fortunately for a project manager, as opposed to interpersonal conflicts there is a much more straightforward approach for resolving any technical issues that may arise during the project lifecycle (Nance &amp; Howard, n.d.-a). The “problem solving cycle” (Nance &amp; Howard, n.d.-a) involves identifying the “status quo” (Nance &amp; Howard, n.d.-a) or “current state of affairs” (Nance &amp; Howard, n.d.-a), then “identifies the problem to be solved” (Nance &amp; Howard, n.d.-a), next a “technical development” (Nance &amp; Howard, n.d.-a) is introduced which remedies the identified problem (Nance &amp; Howard, n.d.-a). Lastly, the technical development is integrated into the larger system, thereby delivering the solution (Nance &amp; Howard, n.d.-a).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Finally, another problem that a project manager must be ready to solve involves when different stakeholders disagree regarding project deliverables (Watt, 2014). To that point, this is such an important topic that a large portion of “stakeholder management” (Watt, 2014) is devoted to solving this issue (Watt, 2014). However, stakeholder management cannot be meaningfully discussed without discussing stakeholder analysis first.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9</a:t>
            </a:fld>
            <a:endParaRPr lang="en-US"/>
          </a:p>
        </p:txBody>
      </p:sp>
    </p:spTree>
    <p:extLst>
      <p:ext uri="{BB962C8B-B14F-4D97-AF65-F5344CB8AC3E}">
        <p14:creationId xmlns:p14="http://schemas.microsoft.com/office/powerpoint/2010/main" val="486137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Stakeholder analysis and stakeholder management should be discussed together within the context of problem-solving as the analysis of a given stakeholder informs the communication strategy used to engage with that individual or group (Project Management Institute, 2021).</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First off, there are a few different theories on how to approach stakeholder analysis, however, the general consensus is that different stakeholder groups have an effect on one another and therefore, the methodology used for analysis should take into account the relationship between parties (</a:t>
            </a:r>
            <a:r>
              <a:rPr lang="en-US" sz="1800" kern="100" err="1">
                <a:effectLst/>
                <a:latin typeface="Calibri" panose="020F0502020204030204" pitchFamily="34" charset="0"/>
                <a:ea typeface="Calibri" panose="020F0502020204030204" pitchFamily="34" charset="0"/>
                <a:cs typeface="Calibri" panose="020F0502020204030204" pitchFamily="34" charset="0"/>
              </a:rPr>
              <a:t>Zarghami</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Dumrak</a:t>
            </a:r>
            <a:r>
              <a:rPr lang="en-US" sz="1800" kern="100">
                <a:effectLst/>
                <a:latin typeface="Calibri" panose="020F0502020204030204" pitchFamily="34" charset="0"/>
                <a:ea typeface="Calibri" panose="020F0502020204030204" pitchFamily="34" charset="0"/>
                <a:cs typeface="Calibri" panose="020F0502020204030204" pitchFamily="34" charset="0"/>
              </a:rPr>
              <a:t>, 2020).</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purpose of stakeholder analysis is to </a:t>
            </a:r>
            <a:r>
              <a:rPr lang="en-US" sz="1800" kern="0">
                <a:effectLst/>
                <a:latin typeface="Times New Roman" panose="02020603050405020304" pitchFamily="18" charset="0"/>
                <a:ea typeface="Calibri" panose="020F0502020204030204" pitchFamily="34" charset="0"/>
              </a:rPr>
              <a:t>help rank and understand the goals of project stakeholders to be able to communicate more successfully with each person or group (Project Management Institute, 2021).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In practice, stakeholder analysis requires grading the power/influence of a party in tandem with their interest level (Project Management Institute, 2021). A rudimentary version of this influence/interest matrix is presented before you and it is the single most important factor in determining the style of management/engagement that a given stakeholder receives (Project Management Institute, 2021). However, other information is also gathered from stakeholder analysis, such as if a party is an ally or opponent of a project, their assumptions about a project, and their relationships with other stakeholders; the totality of this information helps inform the management strategy employed for a specific individual or group (Project Management Institute, 2021).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Furthermore, communication plays a key role in effective stakeholder analysis as stakeholder profiles are dynamic, and therefore they are subject to change as a project progresses (</a:t>
            </a:r>
            <a:r>
              <a:rPr lang="en-US" sz="1800" kern="100" err="1">
                <a:effectLst/>
                <a:latin typeface="Calibri" panose="020F0502020204030204" pitchFamily="34" charset="0"/>
                <a:ea typeface="Calibri" panose="020F0502020204030204" pitchFamily="34" charset="0"/>
                <a:cs typeface="Calibri" panose="020F0502020204030204" pitchFamily="34" charset="0"/>
              </a:rPr>
              <a:t>Missonier</a:t>
            </a:r>
            <a:r>
              <a:rPr lang="en-US" sz="1800" kern="100">
                <a:effectLst/>
                <a:latin typeface="Calibri" panose="020F0502020204030204" pitchFamily="34" charset="0"/>
                <a:ea typeface="Calibri" panose="020F0502020204030204" pitchFamily="34" charset="0"/>
                <a:cs typeface="Calibri" panose="020F0502020204030204" pitchFamily="34" charset="0"/>
              </a:rPr>
              <a:t>, 2014). Therefore, effective communication between the project manager and powerful individuals or groups is key to quickly recognizing those shifts and reacting effectively (</a:t>
            </a:r>
            <a:r>
              <a:rPr lang="en-US" sz="1800" kern="100" err="1">
                <a:effectLst/>
                <a:latin typeface="Calibri" panose="020F0502020204030204" pitchFamily="34" charset="0"/>
                <a:ea typeface="Calibri" panose="020F0502020204030204" pitchFamily="34" charset="0"/>
                <a:cs typeface="Calibri" panose="020F0502020204030204" pitchFamily="34" charset="0"/>
              </a:rPr>
              <a:t>Missonier</a:t>
            </a:r>
            <a:r>
              <a:rPr lang="en-US" sz="1800" kern="100">
                <a:effectLst/>
                <a:latin typeface="Calibri" panose="020F0502020204030204" pitchFamily="34" charset="0"/>
                <a:ea typeface="Calibri" panose="020F0502020204030204" pitchFamily="34" charset="0"/>
                <a:cs typeface="Calibri" panose="020F0502020204030204" pitchFamily="34" charset="0"/>
              </a:rPr>
              <a: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10</a:t>
            </a:fld>
            <a:endParaRPr lang="en-US"/>
          </a:p>
        </p:txBody>
      </p:sp>
    </p:spTree>
    <p:extLst>
      <p:ext uri="{BB962C8B-B14F-4D97-AF65-F5344CB8AC3E}">
        <p14:creationId xmlns:p14="http://schemas.microsoft.com/office/powerpoint/2010/main" val="1118148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AA1B9A5-0694-4B6B-8E3C-1CDDB8A91B9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09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06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357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75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52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F016E2-EED6-4B99-AB7D-61DA0BE09965}"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72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F016E2-EED6-4B99-AB7D-61DA0BE09965}"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1B9A5-0694-4B6B-8E3C-1CDDB8A91B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35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F016E2-EED6-4B99-AB7D-61DA0BE09965}"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1B9A5-0694-4B6B-8E3C-1CDDB8A91B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783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016E2-EED6-4B99-AB7D-61DA0BE09965}"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1B9A5-0694-4B6B-8E3C-1CDDB8A91B93}" type="slidenum">
              <a:rPr lang="en-US" smtClean="0"/>
              <a:t>‹#›</a:t>
            </a:fld>
            <a:endParaRPr lang="en-US"/>
          </a:p>
        </p:txBody>
      </p:sp>
    </p:spTree>
    <p:extLst>
      <p:ext uri="{BB962C8B-B14F-4D97-AF65-F5344CB8AC3E}">
        <p14:creationId xmlns:p14="http://schemas.microsoft.com/office/powerpoint/2010/main" val="391109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016E2-EED6-4B99-AB7D-61DA0BE09965}"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71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F016E2-EED6-4B99-AB7D-61DA0BE09965}" type="datetimeFigureOut">
              <a:rPr lang="en-US" smtClean="0"/>
              <a:t>4/24/2025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76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F016E2-EED6-4B99-AB7D-61DA0BE09965}" type="datetimeFigureOut">
              <a:rPr lang="en-US" smtClean="0"/>
              <a:t>4/24/2025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A1B9A5-0694-4B6B-8E3C-1CDDB8A91B9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6449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person reaching for a paper on a table full of paper and sticky notes">
            <a:extLst>
              <a:ext uri="{FF2B5EF4-FFF2-40B4-BE49-F238E27FC236}">
                <a16:creationId xmlns:a16="http://schemas.microsoft.com/office/drawing/2014/main" id="{A839738B-E860-F43F-2274-376AC748E3E5}"/>
              </a:ext>
            </a:extLst>
          </p:cNvPr>
          <p:cNvPicPr>
            <a:picLocks noChangeAspect="1"/>
          </p:cNvPicPr>
          <p:nvPr/>
        </p:nvPicPr>
        <p:blipFill rotWithShape="1">
          <a:blip r:embed="rId3"/>
          <a:srcRect t="18682" r="9090" b="4707"/>
          <a:stretch/>
        </p:blipFill>
        <p:spPr>
          <a:xfrm>
            <a:off x="2" y="10"/>
            <a:ext cx="12191695" cy="6857990"/>
          </a:xfrm>
          <a:prstGeom prst="rect">
            <a:avLst/>
          </a:prstGeom>
        </p:spPr>
      </p:pic>
      <p:sp>
        <p:nvSpPr>
          <p:cNvPr id="20" name="Rectangle 19">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9D3B6-0F4B-21DC-932B-8961BAE1D4FF}"/>
              </a:ext>
            </a:extLst>
          </p:cNvPr>
          <p:cNvSpPr>
            <a:spLocks noGrp="1"/>
          </p:cNvSpPr>
          <p:nvPr>
            <p:ph type="ctrTitle"/>
          </p:nvPr>
        </p:nvSpPr>
        <p:spPr>
          <a:xfrm>
            <a:off x="1300526" y="3236470"/>
            <a:ext cx="6829044" cy="1252601"/>
          </a:xfrm>
        </p:spPr>
        <p:txBody>
          <a:bodyPr>
            <a:normAutofit/>
          </a:bodyPr>
          <a:lstStyle/>
          <a:p>
            <a:pPr algn="r"/>
            <a:r>
              <a:rPr lang="en-US" sz="4100">
                <a:solidFill>
                  <a:srgbClr val="FFFFFE"/>
                </a:solidFill>
              </a:rPr>
              <a:t>Project Management Roundtable Discussion</a:t>
            </a:r>
          </a:p>
        </p:txBody>
      </p:sp>
      <p:sp>
        <p:nvSpPr>
          <p:cNvPr id="3" name="Subtitle 2">
            <a:extLst>
              <a:ext uri="{FF2B5EF4-FFF2-40B4-BE49-F238E27FC236}">
                <a16:creationId xmlns:a16="http://schemas.microsoft.com/office/drawing/2014/main" id="{B68DAEEB-BF99-08BD-F0A5-6A6CDA51948C}"/>
              </a:ext>
            </a:extLst>
          </p:cNvPr>
          <p:cNvSpPr>
            <a:spLocks noGrp="1"/>
          </p:cNvSpPr>
          <p:nvPr>
            <p:ph type="subTitle" idx="1"/>
          </p:nvPr>
        </p:nvSpPr>
        <p:spPr>
          <a:xfrm>
            <a:off x="1300525" y="4669144"/>
            <a:ext cx="6829043" cy="716529"/>
          </a:xfrm>
        </p:spPr>
        <p:txBody>
          <a:bodyPr>
            <a:normAutofit/>
          </a:bodyPr>
          <a:lstStyle/>
          <a:p>
            <a:pPr algn="r"/>
            <a:r>
              <a:rPr lang="en-US" sz="1600">
                <a:solidFill>
                  <a:srgbClr val="FFFFFE"/>
                </a:solidFill>
              </a:rPr>
              <a:t>Hosted by Justin Wasser</a:t>
            </a:r>
          </a:p>
        </p:txBody>
      </p:sp>
      <p:cxnSp>
        <p:nvCxnSpPr>
          <p:cNvPr id="21" name="Straight Connector 20">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DB4D8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353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C7A0-DFA0-037E-064D-72F5B636D205}"/>
              </a:ext>
            </a:extLst>
          </p:cNvPr>
          <p:cNvSpPr>
            <a:spLocks noGrp="1"/>
          </p:cNvSpPr>
          <p:nvPr>
            <p:ph type="title"/>
          </p:nvPr>
        </p:nvSpPr>
        <p:spPr/>
        <p:txBody>
          <a:bodyPr/>
          <a:lstStyle/>
          <a:p>
            <a:pPr algn="ctr"/>
            <a:r>
              <a:rPr lang="en-US"/>
              <a:t>Stakeholder ANalysis</a:t>
            </a:r>
          </a:p>
        </p:txBody>
      </p:sp>
      <p:pic>
        <p:nvPicPr>
          <p:cNvPr id="1026" name="Picture 2" descr="stakeholder analysis matrix template from TSW">
            <a:extLst>
              <a:ext uri="{FF2B5EF4-FFF2-40B4-BE49-F238E27FC236}">
                <a16:creationId xmlns:a16="http://schemas.microsoft.com/office/drawing/2014/main" id="{DBDC6536-5BC6-F63B-9580-0CE7E9E547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19526" y="2031365"/>
            <a:ext cx="6894993" cy="3609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27F637-B6F1-94DB-47FC-01870A975EFC}"/>
              </a:ext>
            </a:extLst>
          </p:cNvPr>
          <p:cNvSpPr txBox="1"/>
          <p:nvPr/>
        </p:nvSpPr>
        <p:spPr>
          <a:xfrm>
            <a:off x="7696200" y="5633408"/>
            <a:ext cx="2457450" cy="369332"/>
          </a:xfrm>
          <a:prstGeom prst="rect">
            <a:avLst/>
          </a:prstGeom>
          <a:noFill/>
        </p:spPr>
        <p:txBody>
          <a:bodyPr wrap="square" rtlCol="0">
            <a:spAutoFit/>
          </a:bodyPr>
          <a:lstStyle/>
          <a:p>
            <a:r>
              <a:rPr lang="en-US"/>
              <a:t>(Wallbridge, 2023)</a:t>
            </a:r>
          </a:p>
        </p:txBody>
      </p:sp>
      <p:sp>
        <p:nvSpPr>
          <p:cNvPr id="5" name="TextBox 4">
            <a:extLst>
              <a:ext uri="{FF2B5EF4-FFF2-40B4-BE49-F238E27FC236}">
                <a16:creationId xmlns:a16="http://schemas.microsoft.com/office/drawing/2014/main" id="{1733266C-558E-64C0-D47A-188C714F0D3D}"/>
              </a:ext>
            </a:extLst>
          </p:cNvPr>
          <p:cNvSpPr txBox="1"/>
          <p:nvPr/>
        </p:nvSpPr>
        <p:spPr>
          <a:xfrm>
            <a:off x="666750" y="2107564"/>
            <a:ext cx="4217826" cy="2462213"/>
          </a:xfrm>
          <a:prstGeom prst="rect">
            <a:avLst/>
          </a:prstGeom>
          <a:noFill/>
        </p:spPr>
        <p:txBody>
          <a:bodyPr wrap="square" rtlCol="0">
            <a:spAutoFit/>
          </a:bodyPr>
          <a:lstStyle/>
          <a:p>
            <a:pPr marL="285750" indent="-285750">
              <a:buFont typeface="Arial" panose="020B0604020202020204" pitchFamily="34" charset="0"/>
              <a:buChar char="•"/>
            </a:pPr>
            <a:r>
              <a:rPr lang="en-US" sz="2200">
                <a:latin typeface="Calibri" panose="020F0502020204030204" pitchFamily="34" charset="0"/>
                <a:ea typeface="Calibri" panose="020F0502020204030204" pitchFamily="34" charset="0"/>
              </a:rPr>
              <a:t>T</a:t>
            </a:r>
            <a:r>
              <a:rPr lang="en-US" sz="2200">
                <a:effectLst/>
                <a:latin typeface="Calibri" panose="020F0502020204030204" pitchFamily="34" charset="0"/>
                <a:ea typeface="Calibri" panose="020F0502020204030204" pitchFamily="34" charset="0"/>
              </a:rPr>
              <a:t>he influence &amp; interest level of a stakeholder are the two most important factors in determining the type of engagement that a given stakeholder receives (Project Management Institute, 2021).</a:t>
            </a:r>
            <a:endParaRPr lang="en-US" sz="2200"/>
          </a:p>
        </p:txBody>
      </p:sp>
    </p:spTree>
    <p:extLst>
      <p:ext uri="{BB962C8B-B14F-4D97-AF65-F5344CB8AC3E}">
        <p14:creationId xmlns:p14="http://schemas.microsoft.com/office/powerpoint/2010/main" val="238313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1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ED7A40D-9BE4-2349-E3E6-3007D5C86FA6}"/>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Stakeholder Management</a:t>
            </a:r>
          </a:p>
        </p:txBody>
      </p:sp>
      <p:sp>
        <p:nvSpPr>
          <p:cNvPr id="34" name="Rectangle 1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D3C06276-F76B-BC5F-B9B1-94D17BEBBC50}"/>
              </a:ext>
            </a:extLst>
          </p:cNvPr>
          <p:cNvSpPr txBox="1"/>
          <p:nvPr/>
        </p:nvSpPr>
        <p:spPr>
          <a:xfrm>
            <a:off x="1451581" y="2015732"/>
            <a:ext cx="3526523"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grpSp>
        <p:nvGrpSpPr>
          <p:cNvPr id="35" name="Group 2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2" name="Rectangle 2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Rectangle 2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diagram of a pyramid&#10;&#10;Description automatically generated">
            <a:extLst>
              <a:ext uri="{FF2B5EF4-FFF2-40B4-BE49-F238E27FC236}">
                <a16:creationId xmlns:a16="http://schemas.microsoft.com/office/drawing/2014/main" id="{C61A567A-F217-5C16-317F-AF271953CC07}"/>
              </a:ext>
            </a:extLst>
          </p:cNvPr>
          <p:cNvPicPr>
            <a:picLocks noGrp="1" noChangeAspect="1"/>
          </p:cNvPicPr>
          <p:nvPr>
            <p:ph idx="1"/>
          </p:nvPr>
        </p:nvPicPr>
        <p:blipFill>
          <a:blip r:embed="rId3"/>
          <a:stretch>
            <a:fillRect/>
          </a:stretch>
        </p:blipFill>
        <p:spPr>
          <a:xfrm>
            <a:off x="5840676" y="1192580"/>
            <a:ext cx="5330700" cy="3518261"/>
          </a:xfrm>
          <a:prstGeom prst="rect">
            <a:avLst/>
          </a:prstGeom>
        </p:spPr>
      </p:pic>
      <p:pic>
        <p:nvPicPr>
          <p:cNvPr id="37" name="Picture 2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2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069C16-E7D3-DA82-67BA-1E7AC2A8F74C}"/>
              </a:ext>
            </a:extLst>
          </p:cNvPr>
          <p:cNvSpPr txBox="1"/>
          <p:nvPr/>
        </p:nvSpPr>
        <p:spPr>
          <a:xfrm>
            <a:off x="873729" y="2123684"/>
            <a:ext cx="416255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sp>
        <p:nvSpPr>
          <p:cNvPr id="39" name="TextBox 38">
            <a:extLst>
              <a:ext uri="{FF2B5EF4-FFF2-40B4-BE49-F238E27FC236}">
                <a16:creationId xmlns:a16="http://schemas.microsoft.com/office/drawing/2014/main" id="{89C0826C-1018-1AE2-D60E-33E0A712F617}"/>
              </a:ext>
            </a:extLst>
          </p:cNvPr>
          <p:cNvSpPr txBox="1"/>
          <p:nvPr/>
        </p:nvSpPr>
        <p:spPr>
          <a:xfrm>
            <a:off x="7340600" y="5659032"/>
            <a:ext cx="2857500" cy="646331"/>
          </a:xfrm>
          <a:prstGeom prst="rect">
            <a:avLst/>
          </a:prstGeom>
          <a:noFill/>
        </p:spPr>
        <p:txBody>
          <a:bodyPr wrap="square" rtlCol="0">
            <a:spAutoFit/>
          </a:bodyPr>
          <a:lstStyle/>
          <a:p>
            <a:r>
              <a:rPr lang="en-US"/>
              <a:t>(stakeholdermap.com, n.d.)</a:t>
            </a:r>
          </a:p>
          <a:p>
            <a:endParaRPr lang="en-US"/>
          </a:p>
        </p:txBody>
      </p:sp>
      <p:sp>
        <p:nvSpPr>
          <p:cNvPr id="3" name="TextBox 2">
            <a:extLst>
              <a:ext uri="{FF2B5EF4-FFF2-40B4-BE49-F238E27FC236}">
                <a16:creationId xmlns:a16="http://schemas.microsoft.com/office/drawing/2014/main" id="{0D9DAC42-CB04-0D02-F3DF-DFD9727AFC65}"/>
              </a:ext>
            </a:extLst>
          </p:cNvPr>
          <p:cNvSpPr txBox="1"/>
          <p:nvPr/>
        </p:nvSpPr>
        <p:spPr>
          <a:xfrm>
            <a:off x="640078" y="2122620"/>
            <a:ext cx="4508866" cy="2113291"/>
          </a:xfrm>
          <a:prstGeom prst="rect">
            <a:avLst/>
          </a:prstGeom>
          <a:noFill/>
        </p:spPr>
        <p:txBody>
          <a:bodyPr wrap="square" rtlCol="0">
            <a:spAutoFit/>
          </a:bodyPr>
          <a:lstStyle/>
          <a:p>
            <a:pPr marL="285750" indent="-285750">
              <a:buFont typeface="Arial" panose="020B0604020202020204" pitchFamily="34" charset="0"/>
              <a:buChar char="•"/>
            </a:pPr>
            <a:r>
              <a:rPr lang="en-US" sz="2200">
                <a:effectLst/>
                <a:latin typeface="Calibri" panose="020F0502020204030204" pitchFamily="34" charset="0"/>
                <a:ea typeface="Calibri" panose="020F0502020204030204" pitchFamily="34" charset="0"/>
              </a:rPr>
              <a:t>Stakeholder management involves engaging with stakeholders and it is the ultimate test of a project manager’s communication and problem-solving skills (Project Management Institute, 2021).</a:t>
            </a:r>
            <a:endParaRPr lang="en-US" sz="2200"/>
          </a:p>
        </p:txBody>
      </p:sp>
    </p:spTree>
    <p:extLst>
      <p:ext uri="{BB962C8B-B14F-4D97-AF65-F5344CB8AC3E}">
        <p14:creationId xmlns:p14="http://schemas.microsoft.com/office/powerpoint/2010/main" val="253984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C200-9D0F-186F-CA9C-4B7493EA4113}"/>
              </a:ext>
            </a:extLst>
          </p:cNvPr>
          <p:cNvSpPr>
            <a:spLocks noGrp="1"/>
          </p:cNvSpPr>
          <p:nvPr>
            <p:ph type="title"/>
          </p:nvPr>
        </p:nvSpPr>
        <p:spPr>
          <a:xfrm>
            <a:off x="1451579" y="804519"/>
            <a:ext cx="9603275" cy="1049235"/>
          </a:xfrm>
        </p:spPr>
        <p:txBody>
          <a:bodyPr>
            <a:normAutofit/>
          </a:bodyPr>
          <a:lstStyle/>
          <a:p>
            <a:pPr algn="ctr"/>
            <a:r>
              <a:rPr lang="en-US"/>
              <a:t>Organization</a:t>
            </a:r>
          </a:p>
        </p:txBody>
      </p:sp>
      <p:sp>
        <p:nvSpPr>
          <p:cNvPr id="3" name="Content Placeholder 2">
            <a:extLst>
              <a:ext uri="{FF2B5EF4-FFF2-40B4-BE49-F238E27FC236}">
                <a16:creationId xmlns:a16="http://schemas.microsoft.com/office/drawing/2014/main" id="{E13CA29F-F974-578B-DAE6-0AEC8F0C8211}"/>
              </a:ext>
            </a:extLst>
          </p:cNvPr>
          <p:cNvSpPr>
            <a:spLocks noGrp="1"/>
          </p:cNvSpPr>
          <p:nvPr>
            <p:ph idx="1"/>
          </p:nvPr>
        </p:nvSpPr>
        <p:spPr>
          <a:xfrm>
            <a:off x="1451579" y="2015734"/>
            <a:ext cx="6003015" cy="3450613"/>
          </a:xfrm>
        </p:spPr>
        <p:txBody>
          <a:bodyPr>
            <a:normAutofit/>
          </a:bodyPr>
          <a:lstStyle/>
          <a:p>
            <a:r>
              <a:rPr lang="en-US" sz="2200">
                <a:effectLst/>
                <a:latin typeface="Calibri" panose="020F0502020204030204" pitchFamily="34" charset="0"/>
                <a:ea typeface="Calibri" panose="020F0502020204030204" pitchFamily="34" charset="0"/>
              </a:rPr>
              <a:t>Organizational skills allow a project manager to maximize the impact of the rest of their skillset by not spending excess time and energy trying to figure out what they need to work on next (Nance &amp; Howard, n.d.-a).</a:t>
            </a:r>
            <a:endParaRPr lang="en-US" sz="2200"/>
          </a:p>
        </p:txBody>
      </p:sp>
      <p:grpSp>
        <p:nvGrpSpPr>
          <p:cNvPr id="2069" name="Group 2054">
            <a:extLst>
              <a:ext uri="{FF2B5EF4-FFF2-40B4-BE49-F238E27FC236}">
                <a16:creationId xmlns:a16="http://schemas.microsoft.com/office/drawing/2014/main" id="{7B733C3F-9682-42F2-95C8-440BBDB77D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2056" name="Rectangle 2055">
              <a:extLst>
                <a:ext uri="{FF2B5EF4-FFF2-40B4-BE49-F238E27FC236}">
                  <a16:creationId xmlns:a16="http://schemas.microsoft.com/office/drawing/2014/main" id="{7DAA79E5-501E-47F1-B927-7C05579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0" name="Rectangle 2056">
              <a:extLst>
                <a:ext uri="{FF2B5EF4-FFF2-40B4-BE49-F238E27FC236}">
                  <a16:creationId xmlns:a16="http://schemas.microsoft.com/office/drawing/2014/main" id="{FF65AAE0-FA0E-4FC3-95C8-629AB6541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Organization Clip Art">
            <a:extLst>
              <a:ext uri="{FF2B5EF4-FFF2-40B4-BE49-F238E27FC236}">
                <a16:creationId xmlns:a16="http://schemas.microsoft.com/office/drawing/2014/main" id="{4536C295-2969-E706-2634-DD8563D74E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2" r="3479" b="2"/>
          <a:stretch/>
        </p:blipFill>
        <p:spPr bwMode="auto">
          <a:xfrm>
            <a:off x="8128756" y="2174242"/>
            <a:ext cx="2762372" cy="3124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F03AF7-3A47-9EEA-4817-FFB82739F0A7}"/>
              </a:ext>
            </a:extLst>
          </p:cNvPr>
          <p:cNvSpPr txBox="1"/>
          <p:nvPr/>
        </p:nvSpPr>
        <p:spPr>
          <a:xfrm>
            <a:off x="8559800" y="5537200"/>
            <a:ext cx="2121778" cy="369332"/>
          </a:xfrm>
          <a:prstGeom prst="rect">
            <a:avLst/>
          </a:prstGeom>
          <a:noFill/>
        </p:spPr>
        <p:txBody>
          <a:bodyPr wrap="square" rtlCol="0">
            <a:spAutoFit/>
          </a:bodyPr>
          <a:lstStyle/>
          <a:p>
            <a:r>
              <a:rPr lang="en-US"/>
              <a:t>(clipart library, n.d.)</a:t>
            </a:r>
          </a:p>
        </p:txBody>
      </p:sp>
    </p:spTree>
    <p:extLst>
      <p:ext uri="{BB962C8B-B14F-4D97-AF65-F5344CB8AC3E}">
        <p14:creationId xmlns:p14="http://schemas.microsoft.com/office/powerpoint/2010/main" val="335022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5" name="Rectangle 10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9" name="Group 11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13" name="Rectangle 11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Rectangle 11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1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7056185-5167-B261-4964-0B641731E65C}"/>
              </a:ext>
            </a:extLst>
          </p:cNvPr>
          <p:cNvSpPr>
            <a:spLocks noGrp="1"/>
          </p:cNvSpPr>
          <p:nvPr>
            <p:ph type="title"/>
          </p:nvPr>
        </p:nvSpPr>
        <p:spPr>
          <a:xfrm>
            <a:off x="7218030" y="804520"/>
            <a:ext cx="3520367" cy="1049235"/>
          </a:xfrm>
        </p:spPr>
        <p:txBody>
          <a:bodyPr vert="horz" lIns="91440" tIns="45720" rIns="91440" bIns="45720" rtlCol="0" anchor="t">
            <a:normAutofit/>
          </a:bodyPr>
          <a:lstStyle/>
          <a:p>
            <a:pPr algn="ctr"/>
            <a:r>
              <a:rPr lang="en-US"/>
              <a:t>Conclusion</a:t>
            </a:r>
          </a:p>
        </p:txBody>
      </p:sp>
      <p:pic>
        <p:nvPicPr>
          <p:cNvPr id="4" name="Picture 2" descr="A graph of a bar chart&#10;&#10;Description automatically generated with medium confidence">
            <a:extLst>
              <a:ext uri="{FF2B5EF4-FFF2-40B4-BE49-F238E27FC236}">
                <a16:creationId xmlns:a16="http://schemas.microsoft.com/office/drawing/2014/main" id="{C6485F09-0083-560D-B39D-1EF9A77BA30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83" r="-2" b="-2"/>
          <a:stretch/>
        </p:blipFill>
        <p:spPr bwMode="auto">
          <a:xfrm>
            <a:off x="1028701" y="1391655"/>
            <a:ext cx="5340350" cy="30307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A8AA47-9976-CB47-A6D1-5BEA80B3A3EC}"/>
              </a:ext>
            </a:extLst>
          </p:cNvPr>
          <p:cNvSpPr txBox="1"/>
          <p:nvPr/>
        </p:nvSpPr>
        <p:spPr>
          <a:xfrm>
            <a:off x="7218029" y="2015732"/>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pic>
        <p:nvPicPr>
          <p:cNvPr id="127" name="Picture 11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8" name="Straight Connector 12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1B0509-21F3-21F8-3634-401878492917}"/>
              </a:ext>
            </a:extLst>
          </p:cNvPr>
          <p:cNvSpPr txBox="1"/>
          <p:nvPr/>
        </p:nvSpPr>
        <p:spPr>
          <a:xfrm>
            <a:off x="1451579" y="2015732"/>
            <a:ext cx="5550357"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sp>
        <p:nvSpPr>
          <p:cNvPr id="21" name="TextBox 20">
            <a:extLst>
              <a:ext uri="{FF2B5EF4-FFF2-40B4-BE49-F238E27FC236}">
                <a16:creationId xmlns:a16="http://schemas.microsoft.com/office/drawing/2014/main" id="{B7218D5A-BF58-73B2-DC85-1465E2AA0571}"/>
              </a:ext>
            </a:extLst>
          </p:cNvPr>
          <p:cNvSpPr txBox="1"/>
          <p:nvPr/>
        </p:nvSpPr>
        <p:spPr>
          <a:xfrm>
            <a:off x="2526731" y="5602360"/>
            <a:ext cx="3098800" cy="646331"/>
          </a:xfrm>
          <a:prstGeom prst="rect">
            <a:avLst/>
          </a:prstGeom>
          <a:noFill/>
        </p:spPr>
        <p:txBody>
          <a:bodyPr wrap="square" rtlCol="0">
            <a:spAutoFit/>
          </a:bodyPr>
          <a:lstStyle/>
          <a:p>
            <a:r>
              <a:rPr lang="en-US"/>
              <a:t>(Krigsman, 2009)</a:t>
            </a:r>
          </a:p>
          <a:p>
            <a:endParaRPr lang="en-US"/>
          </a:p>
        </p:txBody>
      </p:sp>
      <p:sp>
        <p:nvSpPr>
          <p:cNvPr id="3" name="TextBox 2">
            <a:extLst>
              <a:ext uri="{FF2B5EF4-FFF2-40B4-BE49-F238E27FC236}">
                <a16:creationId xmlns:a16="http://schemas.microsoft.com/office/drawing/2014/main" id="{F49D9D7F-E592-F539-AF96-191D8F77C8F6}"/>
              </a:ext>
            </a:extLst>
          </p:cNvPr>
          <p:cNvSpPr txBox="1"/>
          <p:nvPr/>
        </p:nvSpPr>
        <p:spPr>
          <a:xfrm>
            <a:off x="7081104" y="2209157"/>
            <a:ext cx="4723545" cy="3416320"/>
          </a:xfrm>
          <a:prstGeom prst="rect">
            <a:avLst/>
          </a:prstGeom>
          <a:noFill/>
        </p:spPr>
        <p:txBody>
          <a:bodyPr wrap="square" rtlCol="0">
            <a:spAutoFit/>
          </a:bodyPr>
          <a:lstStyle/>
          <a:p>
            <a:pPr marL="285750" indent="-285750">
              <a:buFont typeface="Arial" panose="020B0604020202020204" pitchFamily="34" charset="0"/>
              <a:buChar char="•"/>
            </a:pPr>
            <a:r>
              <a:rPr lang="en-US" sz="2200" kern="100">
                <a:latin typeface="Calibri" panose="020F0502020204030204" pitchFamily="34" charset="0"/>
                <a:ea typeface="Calibri" panose="020F0502020204030204" pitchFamily="34" charset="0"/>
                <a:cs typeface="Calibri" panose="020F0502020204030204" pitchFamily="34" charset="0"/>
              </a:rPr>
              <a:t>T</a:t>
            </a:r>
            <a:r>
              <a:rPr lang="en-US" sz="2200" kern="100">
                <a:effectLst/>
                <a:latin typeface="Calibri" panose="020F0502020204030204" pitchFamily="34" charset="0"/>
                <a:ea typeface="Calibri" panose="020F0502020204030204" pitchFamily="34" charset="0"/>
                <a:cs typeface="Calibri" panose="020F0502020204030204" pitchFamily="34" charset="0"/>
              </a:rPr>
              <a:t>here may be no single more important activity than accurately gathering project requirements (Krigsman, 2009).</a:t>
            </a:r>
          </a:p>
          <a:p>
            <a:pPr marL="285750" indent="-285750">
              <a:buFont typeface="Arial" panose="020B0604020202020204" pitchFamily="34" charset="0"/>
              <a:buChar char="•"/>
            </a:pPr>
            <a:endParaRPr lang="en-US" sz="2200" kern="1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kern="100">
                <a:effectLst/>
                <a:latin typeface="Calibri" panose="020F0502020204030204" pitchFamily="34" charset="0"/>
                <a:ea typeface="Calibri" panose="020F0502020204030204" pitchFamily="34" charset="0"/>
                <a:cs typeface="Calibri" panose="020F0502020204030204" pitchFamily="34" charset="0"/>
              </a:rPr>
              <a:t>Furthermore, the project management skill most needed to accomplish this task is exceptional communication skills (Kate, 2021).</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69546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6FE2103-D496-3928-F1EA-F8FC137C4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F9D106-E32B-BACE-0BF6-85EAE6DC5BC3}"/>
              </a:ext>
            </a:extLst>
          </p:cNvPr>
          <p:cNvSpPr txBox="1"/>
          <p:nvPr/>
        </p:nvSpPr>
        <p:spPr>
          <a:xfrm>
            <a:off x="1414021" y="6519518"/>
            <a:ext cx="2884602" cy="369332"/>
          </a:xfrm>
          <a:prstGeom prst="rect">
            <a:avLst/>
          </a:prstGeom>
          <a:noFill/>
        </p:spPr>
        <p:txBody>
          <a:bodyPr wrap="square" rtlCol="0">
            <a:spAutoFit/>
          </a:bodyPr>
          <a:lstStyle/>
          <a:p>
            <a:r>
              <a:rPr lang="en-US">
                <a:solidFill>
                  <a:schemeClr val="bg1"/>
                </a:solidFill>
              </a:rPr>
              <a:t>(jrossrecruiters.com, 2018)</a:t>
            </a:r>
          </a:p>
        </p:txBody>
      </p:sp>
    </p:spTree>
    <p:extLst>
      <p:ext uri="{BB962C8B-B14F-4D97-AF65-F5344CB8AC3E}">
        <p14:creationId xmlns:p14="http://schemas.microsoft.com/office/powerpoint/2010/main" val="140497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24718"/>
          </a:xfrm>
        </p:spPr>
        <p:txBody>
          <a:bodyPr>
            <a:normAutofit fontScale="70000" lnSpcReduction="20000"/>
          </a:bodyPr>
          <a:lstStyle/>
          <a:p>
            <a:pPr marL="457200" indent="-457200">
              <a:lnSpc>
                <a:spcPct val="200000"/>
              </a:lnSpc>
            </a:pPr>
            <a:r>
              <a:rPr lang="en-US" sz="1800">
                <a:effectLst/>
                <a:latin typeface="Times New Roman" panose="02020603050405020304" pitchFamily="18" charset="0"/>
              </a:rPr>
              <a:t>Ahmad, S., &amp; Xu, B. (2021). A cognitive mapping approach to </a:t>
            </a:r>
            <a:r>
              <a:rPr lang="en-US" sz="1800" err="1">
                <a:effectLst/>
                <a:latin typeface="Times New Roman" panose="02020603050405020304" pitchFamily="18" charset="0"/>
              </a:rPr>
              <a:t>analyse</a:t>
            </a:r>
            <a:r>
              <a:rPr lang="en-US" sz="1800">
                <a:effectLst/>
                <a:latin typeface="Times New Roman" panose="02020603050405020304" pitchFamily="18" charset="0"/>
              </a:rPr>
              <a:t> stakeholders’ perspectives on sustainable aviation fuels. </a:t>
            </a:r>
            <a:r>
              <a:rPr lang="en-US" sz="1800" i="1">
                <a:effectLst/>
                <a:latin typeface="Times New Roman" panose="02020603050405020304" pitchFamily="18" charset="0"/>
              </a:rPr>
              <a:t>Transportation Research Part D: Transport and Environment</a:t>
            </a:r>
            <a:r>
              <a:rPr lang="en-US" sz="1800">
                <a:effectLst/>
                <a:latin typeface="Times New Roman" panose="02020603050405020304" pitchFamily="18" charset="0"/>
              </a:rPr>
              <a:t>, </a:t>
            </a:r>
            <a:r>
              <a:rPr lang="en-US" sz="1800" i="1">
                <a:effectLst/>
                <a:latin typeface="Times New Roman" panose="02020603050405020304" pitchFamily="18" charset="0"/>
              </a:rPr>
              <a:t>100</a:t>
            </a:r>
            <a:r>
              <a:rPr lang="en-US" sz="1800">
                <a:effectLst/>
                <a:latin typeface="Times New Roman" panose="02020603050405020304" pitchFamily="18" charset="0"/>
              </a:rPr>
              <a:t>, 103076. https://doi.org/10.1016/j.trd.2021.103076</a:t>
            </a:r>
          </a:p>
          <a:p>
            <a:pPr marL="457200" indent="-457200">
              <a:lnSpc>
                <a:spcPct val="200000"/>
              </a:lnSpc>
            </a:pPr>
            <a:r>
              <a:rPr lang="en-US" sz="1800">
                <a:effectLst/>
                <a:latin typeface="Times New Roman" panose="02020603050405020304" pitchFamily="18" charset="0"/>
              </a:rPr>
              <a:t>Akhil. (n.d.). </a:t>
            </a:r>
            <a:r>
              <a:rPr lang="en-US" sz="1800" i="1">
                <a:effectLst/>
                <a:latin typeface="Times New Roman" panose="02020603050405020304" pitchFamily="18" charset="0"/>
              </a:rPr>
              <a:t>What is Joint Application Development (JAD)? - Explained</a:t>
            </a:r>
            <a:r>
              <a:rPr lang="en-US" sz="1800">
                <a:effectLst/>
                <a:latin typeface="Times New Roman" panose="02020603050405020304" pitchFamily="18" charset="0"/>
              </a:rPr>
              <a:t>. Www.fegno.com. Retrieved August 3, 2023, from https://www.fegno.com/what-is-joint-application-development-jad/</a:t>
            </a:r>
          </a:p>
          <a:p>
            <a:pPr marL="457200" indent="-457200">
              <a:lnSpc>
                <a:spcPct val="200000"/>
              </a:lnSpc>
            </a:pPr>
            <a:r>
              <a:rPr lang="en-US" sz="1800">
                <a:effectLst/>
                <a:latin typeface="Times New Roman" panose="02020603050405020304" pitchFamily="18" charset="0"/>
              </a:rPr>
              <a:t>Alexander, M. (2018, March 20). </a:t>
            </a:r>
            <a:r>
              <a:rPr lang="en-US" sz="1800" i="1">
                <a:effectLst/>
                <a:latin typeface="Times New Roman" panose="02020603050405020304" pitchFamily="18" charset="0"/>
              </a:rPr>
              <a:t>What is a project manager responsible for? Here’s everything you need to know</a:t>
            </a:r>
            <a:r>
              <a:rPr lang="en-US" sz="1800">
                <a:effectLst/>
                <a:latin typeface="Times New Roman" panose="02020603050405020304" pitchFamily="18" charset="0"/>
              </a:rPr>
              <a:t>. TechRepublic. https://www.techrepublic.com/article/what-is-a-project-manager-responsible-for-heres-everything-you-need-to-know/</a:t>
            </a:r>
          </a:p>
          <a:p>
            <a:pPr marL="457200" indent="-457200">
              <a:lnSpc>
                <a:spcPct val="200000"/>
              </a:lnSpc>
            </a:pPr>
            <a:r>
              <a:rPr lang="en-US" sz="1800">
                <a:effectLst/>
                <a:latin typeface="Times New Roman" panose="02020603050405020304" pitchFamily="18" charset="0"/>
              </a:rPr>
              <a:t>Andriole, S. (2020, December 1). </a:t>
            </a:r>
            <a:r>
              <a:rPr lang="en-US" sz="1800" i="1">
                <a:effectLst/>
                <a:latin typeface="Times New Roman" panose="02020603050405020304" pitchFamily="18" charset="0"/>
              </a:rPr>
              <a:t>Why No One Can Manage Projects, Especially Technology Projects</a:t>
            </a:r>
            <a:r>
              <a:rPr lang="en-US" sz="1800">
                <a:effectLst/>
                <a:latin typeface="Times New Roman" panose="02020603050405020304" pitchFamily="18" charset="0"/>
              </a:rPr>
              <a:t>. Forbes. https://www.forbes.com/sites/steveandriole/2020/12/01/why-no-one-can-manage-projects-especially-technology-projects/?sh=4e53e9af2da2</a:t>
            </a:r>
          </a:p>
          <a:p>
            <a:pPr marL="457200" indent="-457200">
              <a:lnSpc>
                <a:spcPct val="200000"/>
              </a:lnSpc>
            </a:pPr>
            <a:endParaRPr lang="en-US" sz="1800">
              <a:effectLst/>
              <a:latin typeface="Times New Roman" panose="02020603050405020304" pitchFamily="18" charset="0"/>
            </a:endParaRPr>
          </a:p>
        </p:txBody>
      </p:sp>
    </p:spTree>
    <p:extLst>
      <p:ext uri="{BB962C8B-B14F-4D97-AF65-F5344CB8AC3E}">
        <p14:creationId xmlns:p14="http://schemas.microsoft.com/office/powerpoint/2010/main" val="424196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226318"/>
          </a:xfrm>
        </p:spPr>
        <p:txBody>
          <a:bodyPr>
            <a:normAutofit fontScale="62500" lnSpcReduction="20000"/>
          </a:bodyPr>
          <a:lstStyle/>
          <a:p>
            <a:pPr marL="457200" indent="-457200">
              <a:lnSpc>
                <a:spcPct val="200000"/>
              </a:lnSpc>
            </a:pPr>
            <a:r>
              <a:rPr lang="en-US" sz="2000" err="1">
                <a:effectLst/>
                <a:latin typeface="Times New Roman" panose="02020603050405020304" pitchFamily="18" charset="0"/>
              </a:rPr>
              <a:t>Bahadorestani</a:t>
            </a:r>
            <a:r>
              <a:rPr lang="en-US" sz="2000">
                <a:effectLst/>
                <a:latin typeface="Times New Roman" panose="02020603050405020304" pitchFamily="18" charset="0"/>
              </a:rPr>
              <a:t>, A., </a:t>
            </a:r>
            <a:r>
              <a:rPr lang="en-US" sz="2000" err="1">
                <a:effectLst/>
                <a:latin typeface="Times New Roman" panose="02020603050405020304" pitchFamily="18" charset="0"/>
              </a:rPr>
              <a:t>Naderpajouh</a:t>
            </a:r>
            <a:r>
              <a:rPr lang="en-US" sz="2000">
                <a:effectLst/>
                <a:latin typeface="Times New Roman" panose="02020603050405020304" pitchFamily="18" charset="0"/>
              </a:rPr>
              <a:t>, N., &amp; Sadiq, R. (2020). Planning for sustainable stakeholder engagement based on the assessment of conflicting interests in projects. </a:t>
            </a:r>
            <a:r>
              <a:rPr lang="en-US" sz="2000" i="1">
                <a:effectLst/>
                <a:latin typeface="Times New Roman" panose="02020603050405020304" pitchFamily="18" charset="0"/>
              </a:rPr>
              <a:t>Journal of Cleaner Production</a:t>
            </a:r>
            <a:r>
              <a:rPr lang="en-US" sz="2000">
                <a:effectLst/>
                <a:latin typeface="Times New Roman" panose="02020603050405020304" pitchFamily="18" charset="0"/>
              </a:rPr>
              <a:t>, </a:t>
            </a:r>
            <a:r>
              <a:rPr lang="en-US" sz="2000" i="1">
                <a:effectLst/>
                <a:latin typeface="Times New Roman" panose="02020603050405020304" pitchFamily="18" charset="0"/>
              </a:rPr>
              <a:t>242</a:t>
            </a:r>
            <a:r>
              <a:rPr lang="en-US" sz="2000">
                <a:effectLst/>
                <a:latin typeface="Times New Roman" panose="02020603050405020304" pitchFamily="18" charset="0"/>
              </a:rPr>
              <a:t>(1), 118402. https://doi.org/10.1016/j.jclepro.2019.118402</a:t>
            </a:r>
          </a:p>
          <a:p>
            <a:pPr marL="457200" indent="-457200">
              <a:lnSpc>
                <a:spcPct val="200000"/>
              </a:lnSpc>
            </a:pPr>
            <a:r>
              <a:rPr lang="en-US" sz="2000">
                <a:effectLst/>
                <a:latin typeface="Times New Roman" panose="02020603050405020304" pitchFamily="18" charset="0"/>
              </a:rPr>
              <a:t>clipart library. (n.d.). Clipart-Library. Retrieved August 5, 2023, from https://clipart-library.com/clipart/7671.htm</a:t>
            </a:r>
          </a:p>
          <a:p>
            <a:pPr marL="457200" indent="-457200">
              <a:lnSpc>
                <a:spcPct val="200000"/>
              </a:lnSpc>
            </a:pPr>
            <a:r>
              <a:rPr lang="en-US" sz="2000">
                <a:effectLst/>
                <a:latin typeface="Times New Roman" panose="02020603050405020304" pitchFamily="18" charset="0"/>
              </a:rPr>
              <a:t>David, V. (2022, August 18). </a:t>
            </a:r>
            <a:r>
              <a:rPr lang="en-US" sz="2000" i="1">
                <a:effectLst/>
                <a:latin typeface="Times New Roman" panose="02020603050405020304" pitchFamily="18" charset="0"/>
              </a:rPr>
              <a:t>How to Solve Problems at Work (with Examples)</a:t>
            </a:r>
            <a:r>
              <a:rPr lang="en-US" sz="2000">
                <a:effectLst/>
                <a:latin typeface="Times New Roman" panose="02020603050405020304" pitchFamily="18" charset="0"/>
              </a:rPr>
              <a:t>. Careeraddict.com. https://www.careeraddict.com/problem-solving-skills</a:t>
            </a:r>
          </a:p>
          <a:p>
            <a:pPr marL="457200" indent="-457200">
              <a:lnSpc>
                <a:spcPct val="200000"/>
              </a:lnSpc>
            </a:pPr>
            <a:r>
              <a:rPr lang="en-US" sz="2000" err="1">
                <a:effectLst/>
                <a:latin typeface="Times New Roman" panose="02020603050405020304" pitchFamily="18" charset="0"/>
              </a:rPr>
              <a:t>Emoghene</a:t>
            </a:r>
            <a:r>
              <a:rPr lang="en-US" sz="2000">
                <a:effectLst/>
                <a:latin typeface="Times New Roman" panose="02020603050405020304" pitchFamily="18" charset="0"/>
              </a:rPr>
              <a:t>, O., &amp; </a:t>
            </a:r>
            <a:r>
              <a:rPr lang="en-US" sz="2000" err="1">
                <a:effectLst/>
                <a:latin typeface="Times New Roman" panose="02020603050405020304" pitchFamily="18" charset="0"/>
              </a:rPr>
              <a:t>Ogwueleka</a:t>
            </a:r>
            <a:r>
              <a:rPr lang="en-US" sz="2000">
                <a:effectLst/>
                <a:latin typeface="Times New Roman" panose="02020603050405020304" pitchFamily="18" charset="0"/>
              </a:rPr>
              <a:t> , F. (2017). Information Gathering Methods and Tools: A Comparative Study. </a:t>
            </a:r>
            <a:r>
              <a:rPr lang="en-US" sz="2000" i="1">
                <a:effectLst/>
                <a:latin typeface="Times New Roman" panose="02020603050405020304" pitchFamily="18" charset="0"/>
              </a:rPr>
              <a:t>The IUP Journal of Information Technology</a:t>
            </a:r>
            <a:r>
              <a:rPr lang="en-US" sz="2000">
                <a:effectLst/>
                <a:latin typeface="Times New Roman" panose="02020603050405020304" pitchFamily="18" charset="0"/>
              </a:rPr>
              <a:t>, </a:t>
            </a:r>
            <a:r>
              <a:rPr lang="en-US" sz="2000" i="1">
                <a:effectLst/>
                <a:latin typeface="Times New Roman" panose="02020603050405020304" pitchFamily="18" charset="0"/>
              </a:rPr>
              <a:t>Vol. XIII</a:t>
            </a:r>
            <a:r>
              <a:rPr lang="en-US" sz="2000">
                <a:effectLst/>
                <a:latin typeface="Times New Roman" panose="02020603050405020304" pitchFamily="18" charset="0"/>
              </a:rPr>
              <a:t>(No. 4), 51–62. https://www.researchgate.net/publication/326688869_Information_Gathering_Methods_and_Tools_A_Comparative_Study/link/5b5f06280f7e9bc79a6ed18a/download</a:t>
            </a:r>
          </a:p>
          <a:p>
            <a:endParaRPr lang="en-US"/>
          </a:p>
        </p:txBody>
      </p:sp>
    </p:spTree>
    <p:extLst>
      <p:ext uri="{BB962C8B-B14F-4D97-AF65-F5344CB8AC3E}">
        <p14:creationId xmlns:p14="http://schemas.microsoft.com/office/powerpoint/2010/main" val="371866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31068"/>
          </a:xfrm>
        </p:spPr>
        <p:txBody>
          <a:bodyPr>
            <a:normAutofit fontScale="70000" lnSpcReduction="20000"/>
          </a:bodyPr>
          <a:lstStyle/>
          <a:p>
            <a:pPr marL="457200" indent="-457200">
              <a:lnSpc>
                <a:spcPct val="200000"/>
              </a:lnSpc>
            </a:pPr>
            <a:r>
              <a:rPr lang="en-US" sz="2000">
                <a:effectLst/>
                <a:latin typeface="Times New Roman" panose="02020603050405020304" pitchFamily="18" charset="0"/>
              </a:rPr>
              <a:t>jrossrecruiters.com. (2018, March 22). </a:t>
            </a:r>
            <a:r>
              <a:rPr lang="en-US" sz="2000" i="1">
                <a:effectLst/>
                <a:latin typeface="Times New Roman" panose="02020603050405020304" pitchFamily="18" charset="0"/>
              </a:rPr>
              <a:t>Interview Questions to Ask the Hiring Manager - Blog Post by Jackie Ross at jrossrecruiters.com</a:t>
            </a:r>
            <a:r>
              <a:rPr lang="en-US" sz="2000">
                <a:effectLst/>
                <a:latin typeface="Times New Roman" panose="02020603050405020304" pitchFamily="18" charset="0"/>
              </a:rPr>
              <a:t>. </a:t>
            </a:r>
            <a:r>
              <a:rPr lang="en-US" sz="2000" err="1">
                <a:effectLst/>
                <a:latin typeface="Times New Roman" panose="02020603050405020304" pitchFamily="18" charset="0"/>
              </a:rPr>
              <a:t>JRoss</a:t>
            </a:r>
            <a:r>
              <a:rPr lang="en-US" sz="2000">
                <a:effectLst/>
                <a:latin typeface="Times New Roman" panose="02020603050405020304" pitchFamily="18" charset="0"/>
              </a:rPr>
              <a:t> Recruiters. https://jrossrecruiters.com/blog/interview-questions-ask-hiring-manager</a:t>
            </a:r>
          </a:p>
          <a:p>
            <a:pPr marL="457200" indent="-457200">
              <a:lnSpc>
                <a:spcPct val="200000"/>
              </a:lnSpc>
            </a:pPr>
            <a:r>
              <a:rPr lang="en-US" sz="2000">
                <a:effectLst/>
                <a:latin typeface="Times New Roman" panose="02020603050405020304" pitchFamily="18" charset="0"/>
              </a:rPr>
              <a:t>Kate. (2021, December 2). </a:t>
            </a:r>
            <a:r>
              <a:rPr lang="en-US" sz="2000" i="1">
                <a:effectLst/>
                <a:latin typeface="Times New Roman" panose="02020603050405020304" pitchFamily="18" charset="0"/>
              </a:rPr>
              <a:t>Requirements: How do they Impact the Project’s Success?</a:t>
            </a:r>
            <a:r>
              <a:rPr lang="en-US" sz="2000">
                <a:effectLst/>
                <a:latin typeface="Times New Roman" panose="02020603050405020304" pitchFamily="18" charset="0"/>
              </a:rPr>
              <a:t> </a:t>
            </a:r>
            <a:r>
              <a:rPr lang="en-US" sz="2000" err="1">
                <a:effectLst/>
                <a:latin typeface="Times New Roman" panose="02020603050405020304" pitchFamily="18" charset="0"/>
              </a:rPr>
              <a:t>SapientPro</a:t>
            </a:r>
            <a:r>
              <a:rPr lang="en-US" sz="2000">
                <a:effectLst/>
                <a:latin typeface="Times New Roman" panose="02020603050405020304" pitchFamily="18" charset="0"/>
              </a:rPr>
              <a:t>. https://sapient.pro/blog/requirements-how-do-they-impact-the-projects-success/</a:t>
            </a:r>
          </a:p>
          <a:p>
            <a:pPr marL="457200" indent="-457200">
              <a:lnSpc>
                <a:spcPct val="200000"/>
              </a:lnSpc>
            </a:pPr>
            <a:r>
              <a:rPr lang="en-US" sz="2000">
                <a:effectLst/>
                <a:latin typeface="Times New Roman" panose="02020603050405020304" pitchFamily="18" charset="0"/>
              </a:rPr>
              <a:t>Krigsman, M. (2009, January 13). </a:t>
            </a:r>
            <a:r>
              <a:rPr lang="en-US" sz="2000" i="1">
                <a:effectLst/>
                <a:latin typeface="Times New Roman" panose="02020603050405020304" pitchFamily="18" charset="0"/>
              </a:rPr>
              <a:t>Study: 68 percent of IT projects fail</a:t>
            </a:r>
            <a:r>
              <a:rPr lang="en-US" sz="2000">
                <a:effectLst/>
                <a:latin typeface="Times New Roman" panose="02020603050405020304" pitchFamily="18" charset="0"/>
              </a:rPr>
              <a:t>. ZDNet; ZDNet. https://www.zdnet.com/article/study-68-percent-of-it-projects-fail/</a:t>
            </a:r>
          </a:p>
          <a:p>
            <a:pPr marL="457200" indent="-457200">
              <a:lnSpc>
                <a:spcPct val="200000"/>
              </a:lnSpc>
            </a:pPr>
            <a:r>
              <a:rPr lang="en-US" sz="2000">
                <a:effectLst/>
                <a:latin typeface="Times New Roman" panose="02020603050405020304" pitchFamily="18" charset="0"/>
              </a:rPr>
              <a:t>La Paz, A. I., &amp; López, R. I. (2023). Recommendation method for customized IT project management. </a:t>
            </a:r>
            <a:r>
              <a:rPr lang="en-US" sz="2000" i="1">
                <a:effectLst/>
                <a:latin typeface="Times New Roman" panose="02020603050405020304" pitchFamily="18" charset="0"/>
              </a:rPr>
              <a:t>Procedia Computer Science</a:t>
            </a:r>
            <a:r>
              <a:rPr lang="en-US" sz="2000">
                <a:effectLst/>
                <a:latin typeface="Times New Roman" panose="02020603050405020304" pitchFamily="18" charset="0"/>
              </a:rPr>
              <a:t>, </a:t>
            </a:r>
            <a:r>
              <a:rPr lang="en-US" sz="2000" i="1">
                <a:effectLst/>
                <a:latin typeface="Times New Roman" panose="02020603050405020304" pitchFamily="18" charset="0"/>
              </a:rPr>
              <a:t>219</a:t>
            </a:r>
            <a:r>
              <a:rPr lang="en-US" sz="2000">
                <a:effectLst/>
                <a:latin typeface="Times New Roman" panose="02020603050405020304" pitchFamily="18" charset="0"/>
              </a:rPr>
              <a:t>, 1938–1945. https://doi.org/10.1016/j.procs.2023.01.493</a:t>
            </a:r>
          </a:p>
          <a:p>
            <a:endParaRPr lang="en-US"/>
          </a:p>
        </p:txBody>
      </p:sp>
    </p:spTree>
    <p:extLst>
      <p:ext uri="{BB962C8B-B14F-4D97-AF65-F5344CB8AC3E}">
        <p14:creationId xmlns:p14="http://schemas.microsoft.com/office/powerpoint/2010/main" val="49687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88218"/>
          </a:xfrm>
        </p:spPr>
        <p:txBody>
          <a:bodyPr>
            <a:normAutofit fontScale="70000" lnSpcReduction="20000"/>
          </a:bodyPr>
          <a:lstStyle/>
          <a:p>
            <a:pPr marL="457200" indent="-457200">
              <a:lnSpc>
                <a:spcPct val="200000"/>
              </a:lnSpc>
            </a:pPr>
            <a:r>
              <a:rPr lang="en-US" sz="2000" err="1">
                <a:effectLst/>
                <a:latin typeface="Times New Roman" panose="02020603050405020304" pitchFamily="18" charset="0"/>
              </a:rPr>
              <a:t>Missonier</a:t>
            </a:r>
            <a:r>
              <a:rPr lang="en-US" sz="2000">
                <a:effectLst/>
                <a:latin typeface="Times New Roman" panose="02020603050405020304" pitchFamily="18" charset="0"/>
              </a:rPr>
              <a:t>, S. (2014). Stakeholder analysis and engagement in projects: From stakeholder relational perspective to stakeholder relational ontology. </a:t>
            </a:r>
            <a:r>
              <a:rPr lang="en-US" sz="2000" i="1">
                <a:effectLst/>
                <a:latin typeface="Times New Roman" panose="02020603050405020304" pitchFamily="18" charset="0"/>
              </a:rPr>
              <a:t>International Journal of Project Management</a:t>
            </a:r>
            <a:r>
              <a:rPr lang="en-US" sz="2000">
                <a:effectLst/>
                <a:latin typeface="Times New Roman" panose="02020603050405020304" pitchFamily="18" charset="0"/>
              </a:rPr>
              <a:t>, </a:t>
            </a:r>
            <a:r>
              <a:rPr lang="en-US" sz="2000" i="1">
                <a:effectLst/>
                <a:latin typeface="Times New Roman" panose="02020603050405020304" pitchFamily="18" charset="0"/>
              </a:rPr>
              <a:t>32</a:t>
            </a:r>
            <a:r>
              <a:rPr lang="en-US" sz="2000">
                <a:effectLst/>
                <a:latin typeface="Times New Roman" panose="02020603050405020304" pitchFamily="18" charset="0"/>
              </a:rPr>
              <a:t>(7), 1108–1122. http://dx.doi.org/10.1016/j.ijproman.2014.02.010</a:t>
            </a:r>
          </a:p>
          <a:p>
            <a:pPr marL="457200" indent="-457200">
              <a:lnSpc>
                <a:spcPct val="200000"/>
              </a:lnSpc>
            </a:pPr>
            <a:r>
              <a:rPr lang="en-US" sz="2000">
                <a:effectLst/>
                <a:latin typeface="Times New Roman" panose="02020603050405020304" pitchFamily="18" charset="0"/>
              </a:rPr>
              <a:t>Nance , K., &amp; Howard, C. (n.d.-a). </a:t>
            </a:r>
            <a:r>
              <a:rPr lang="en-US" sz="2000" i="1">
                <a:effectLst/>
                <a:latin typeface="Times New Roman" panose="02020603050405020304" pitchFamily="18" charset="0"/>
              </a:rPr>
              <a:t>Lesson 2</a:t>
            </a:r>
            <a:r>
              <a:rPr lang="en-US" sz="2000">
                <a:effectLst/>
                <a:latin typeface="Times New Roman" panose="02020603050405020304" pitchFamily="18" charset="0"/>
              </a:rPr>
              <a:t>. UMGC. Retrieved August 2, 2023, from https://learn.umgc.edu/d2l/le/content/769734/viewContent/30764316/View</a:t>
            </a:r>
          </a:p>
          <a:p>
            <a:pPr marL="457200" indent="-457200">
              <a:lnSpc>
                <a:spcPct val="200000"/>
              </a:lnSpc>
            </a:pPr>
            <a:r>
              <a:rPr lang="en-US" sz="2000">
                <a:effectLst/>
                <a:latin typeface="Times New Roman" panose="02020603050405020304" pitchFamily="18" charset="0"/>
              </a:rPr>
              <a:t>Nance , K., &amp; Howard, C. (n.d.-b). </a:t>
            </a:r>
            <a:r>
              <a:rPr lang="en-US" sz="2000" i="1">
                <a:effectLst/>
                <a:latin typeface="Times New Roman" panose="02020603050405020304" pitchFamily="18" charset="0"/>
              </a:rPr>
              <a:t>Lesson 4 - Requirements Management</a:t>
            </a:r>
            <a:r>
              <a:rPr lang="en-US" sz="2000">
                <a:effectLst/>
                <a:latin typeface="Times New Roman" panose="02020603050405020304" pitchFamily="18" charset="0"/>
              </a:rPr>
              <a:t>. UMGC. Retrieved August 3, 2023, from https://learn.umgc.edu/d2l/le/content/769734/viewContent/30764322/View</a:t>
            </a:r>
          </a:p>
          <a:p>
            <a:pPr marL="457200" indent="-457200">
              <a:lnSpc>
                <a:spcPct val="200000"/>
              </a:lnSpc>
            </a:pPr>
            <a:r>
              <a:rPr lang="en-US" sz="2000">
                <a:effectLst/>
                <a:latin typeface="Times New Roman" panose="02020603050405020304" pitchFamily="18" charset="0"/>
              </a:rPr>
              <a:t>Nance , K., &amp; Howard, C. (n.d.-c). </a:t>
            </a:r>
            <a:r>
              <a:rPr lang="en-US" sz="2000" i="1">
                <a:effectLst/>
                <a:latin typeface="Times New Roman" panose="02020603050405020304" pitchFamily="18" charset="0"/>
              </a:rPr>
              <a:t>Lesson 10 - Conflict Resolution and Project Closure</a:t>
            </a:r>
            <a:r>
              <a:rPr lang="en-US" sz="2000">
                <a:effectLst/>
                <a:latin typeface="Times New Roman" panose="02020603050405020304" pitchFamily="18" charset="0"/>
              </a:rPr>
              <a:t>. UMGC. Retrieved August 3, 2023, from https://learn.umgc.edu/d2l/le/content/769734/viewContent/30764365/View</a:t>
            </a:r>
          </a:p>
          <a:p>
            <a:endParaRPr lang="en-US"/>
          </a:p>
        </p:txBody>
      </p:sp>
    </p:spTree>
    <p:extLst>
      <p:ext uri="{BB962C8B-B14F-4D97-AF65-F5344CB8AC3E}">
        <p14:creationId xmlns:p14="http://schemas.microsoft.com/office/powerpoint/2010/main" val="1436616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1853754"/>
            <a:ext cx="9603275" cy="4343846"/>
          </a:xfrm>
        </p:spPr>
        <p:txBody>
          <a:bodyPr>
            <a:normAutofit fontScale="70000" lnSpcReduction="20000"/>
          </a:bodyPr>
          <a:lstStyle/>
          <a:p>
            <a:pPr marL="457200" indent="-457200">
              <a:lnSpc>
                <a:spcPct val="200000"/>
              </a:lnSpc>
            </a:pPr>
            <a:r>
              <a:rPr lang="en-US" sz="2000">
                <a:effectLst/>
                <a:latin typeface="Times New Roman" panose="02020603050405020304" pitchFamily="18" charset="0"/>
              </a:rPr>
              <a:t>Nguyen, T. H. D., Chileshe, N., </a:t>
            </a:r>
            <a:r>
              <a:rPr lang="en-US" sz="2000" err="1">
                <a:effectLst/>
                <a:latin typeface="Times New Roman" panose="02020603050405020304" pitchFamily="18" charset="0"/>
              </a:rPr>
              <a:t>Rameezdeen</a:t>
            </a:r>
            <a:r>
              <a:rPr lang="en-US" sz="2000">
                <a:effectLst/>
                <a:latin typeface="Times New Roman" panose="02020603050405020304" pitchFamily="18" charset="0"/>
              </a:rPr>
              <a:t>, R., &amp; Wood, A. (2023). Strategic responses to external stakeholder influences. </a:t>
            </a:r>
            <a:r>
              <a:rPr lang="en-US" sz="2000" i="1">
                <a:effectLst/>
                <a:latin typeface="Times New Roman" panose="02020603050405020304" pitchFamily="18" charset="0"/>
              </a:rPr>
              <a:t>International Journal of Project Management</a:t>
            </a:r>
            <a:r>
              <a:rPr lang="en-US" sz="2000">
                <a:effectLst/>
                <a:latin typeface="Times New Roman" panose="02020603050405020304" pitchFamily="18" charset="0"/>
              </a:rPr>
              <a:t>, </a:t>
            </a:r>
            <a:r>
              <a:rPr lang="en-US" sz="2000" i="1">
                <a:effectLst/>
                <a:latin typeface="Times New Roman" panose="02020603050405020304" pitchFamily="18" charset="0"/>
              </a:rPr>
              <a:t>41</a:t>
            </a:r>
            <a:r>
              <a:rPr lang="en-US" sz="2000">
                <a:effectLst/>
                <a:latin typeface="Times New Roman" panose="02020603050405020304" pitchFamily="18" charset="0"/>
              </a:rPr>
              <a:t>(1), 102434. https://doi.org/10.1016/j.ijproman.2022.102434</a:t>
            </a:r>
          </a:p>
          <a:p>
            <a:pPr marL="457200" indent="-457200">
              <a:lnSpc>
                <a:spcPct val="200000"/>
              </a:lnSpc>
            </a:pPr>
            <a:r>
              <a:rPr lang="en-US" sz="2000">
                <a:effectLst/>
                <a:latin typeface="Times New Roman" panose="02020603050405020304" pitchFamily="18" charset="0"/>
              </a:rPr>
              <a:t>Olson, D. (2014). </a:t>
            </a:r>
            <a:r>
              <a:rPr lang="en-US" sz="2000" i="1">
                <a:effectLst/>
                <a:latin typeface="Times New Roman" panose="02020603050405020304" pitchFamily="18" charset="0"/>
              </a:rPr>
              <a:t>Information Systems Project Management</a:t>
            </a:r>
            <a:r>
              <a:rPr lang="en-US" sz="2000">
                <a:effectLst/>
                <a:latin typeface="Times New Roman" panose="02020603050405020304" pitchFamily="18" charset="0"/>
              </a:rPr>
              <a:t> (T. </a:t>
            </a:r>
            <a:r>
              <a:rPr lang="en-US" sz="2000" err="1">
                <a:effectLst/>
                <a:latin typeface="Times New Roman" panose="02020603050405020304" pitchFamily="18" charset="0"/>
              </a:rPr>
              <a:t>Kloppenborg</a:t>
            </a:r>
            <a:r>
              <a:rPr lang="en-US" sz="2000">
                <a:effectLst/>
                <a:latin typeface="Times New Roman" panose="02020603050405020304" pitchFamily="18" charset="0"/>
              </a:rPr>
              <a:t>, Ed.). Umgc.edu. http://ezproxy.umgc.edu/login?url=https://search.ebscohost.com/login.aspx?direct=true&amp;db=nlebk&amp;AN=932347&amp;site=eds-live&amp;scope=site&amp;profile=edsebook&amp;ebv=EB&amp;ppid=pp_Cover</a:t>
            </a:r>
          </a:p>
          <a:p>
            <a:pPr marL="457200" indent="-457200">
              <a:lnSpc>
                <a:spcPct val="200000"/>
              </a:lnSpc>
            </a:pPr>
            <a:r>
              <a:rPr lang="en-US" sz="2000">
                <a:effectLst/>
                <a:latin typeface="Times New Roman" panose="02020603050405020304" pitchFamily="18" charset="0"/>
              </a:rPr>
              <a:t>Project Management Institute. (2021). </a:t>
            </a:r>
            <a:r>
              <a:rPr lang="en-US" sz="2000" i="1">
                <a:effectLst/>
                <a:latin typeface="Times New Roman" panose="02020603050405020304" pitchFamily="18" charset="0"/>
              </a:rPr>
              <a:t>Guide to the Project Management Body of Knowledge</a:t>
            </a:r>
            <a:r>
              <a:rPr lang="en-US" sz="2000">
                <a:effectLst/>
                <a:latin typeface="Times New Roman" panose="02020603050405020304" pitchFamily="18" charset="0"/>
              </a:rPr>
              <a:t> (7th ed.). Project Management Institute. https://eds-p-ebscohost-com.ezproxy.umgc.edu/eds/detail/detail?vid=1&amp;sid=97dd492d-c42f-4404-bd30-06a433b8582c%40redis&amp;bdata=JnNpdGU9ZWRzLWxpdmUmc2NvcGU9c2l0ZQ%3d%3d#db=nlebk&amp;AN=2942429</a:t>
            </a:r>
          </a:p>
          <a:p>
            <a:pPr marL="457200" indent="-457200">
              <a:lnSpc>
                <a:spcPct val="200000"/>
              </a:lnSpc>
            </a:pPr>
            <a:r>
              <a:rPr lang="en-US" sz="2000" err="1">
                <a:effectLst/>
                <a:latin typeface="Times New Roman" panose="02020603050405020304" pitchFamily="18" charset="0"/>
              </a:rPr>
              <a:t>Sprimont</a:t>
            </a:r>
            <a:r>
              <a:rPr lang="en-US" sz="2000">
                <a:effectLst/>
                <a:latin typeface="Times New Roman" panose="02020603050405020304" pitchFamily="18" charset="0"/>
              </a:rPr>
              <a:t>, J. (n.d.). </a:t>
            </a:r>
            <a:r>
              <a:rPr lang="en-US" sz="2000" i="1">
                <a:effectLst/>
                <a:latin typeface="Times New Roman" panose="02020603050405020304" pitchFamily="18" charset="0"/>
              </a:rPr>
              <a:t>Effective Communication Strategies: 7 Ways To Improve</a:t>
            </a:r>
            <a:r>
              <a:rPr lang="en-US" sz="2000">
                <a:effectLst/>
                <a:latin typeface="Times New Roman" panose="02020603050405020304" pitchFamily="18" charset="0"/>
              </a:rPr>
              <a:t>. Insperity. Retrieved August 2, 2023, from https://www.insperity.com/blog/effective-communication-strategies/</a:t>
            </a:r>
          </a:p>
          <a:p>
            <a:endParaRPr lang="en-US"/>
          </a:p>
        </p:txBody>
      </p:sp>
    </p:spTree>
    <p:extLst>
      <p:ext uri="{BB962C8B-B14F-4D97-AF65-F5344CB8AC3E}">
        <p14:creationId xmlns:p14="http://schemas.microsoft.com/office/powerpoint/2010/main" val="208926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0B06-1764-82DF-2974-61CBA848B30C}"/>
              </a:ext>
            </a:extLst>
          </p:cNvPr>
          <p:cNvSpPr>
            <a:spLocks noGrp="1"/>
          </p:cNvSpPr>
          <p:nvPr>
            <p:ph type="title"/>
          </p:nvPr>
        </p:nvSpPr>
        <p:spPr>
          <a:xfrm>
            <a:off x="1451579" y="804519"/>
            <a:ext cx="9603275" cy="1049235"/>
          </a:xfrm>
        </p:spPr>
        <p:txBody>
          <a:bodyPr>
            <a:normAutofit/>
          </a:bodyPr>
          <a:lstStyle/>
          <a:p>
            <a:pPr algn="ctr"/>
            <a:r>
              <a:rPr lang="en-US"/>
              <a:t>Presentation Schedule</a:t>
            </a:r>
          </a:p>
        </p:txBody>
      </p:sp>
      <p:graphicFrame>
        <p:nvGraphicFramePr>
          <p:cNvPr id="18" name="Content Placeholder 2">
            <a:extLst>
              <a:ext uri="{FF2B5EF4-FFF2-40B4-BE49-F238E27FC236}">
                <a16:creationId xmlns:a16="http://schemas.microsoft.com/office/drawing/2014/main" id="{F9116B1F-9B9F-CD50-95E7-9D37E88803A1}"/>
              </a:ext>
            </a:extLst>
          </p:cNvPr>
          <p:cNvGraphicFramePr>
            <a:graphicFrameLocks noGrp="1"/>
          </p:cNvGraphicFramePr>
          <p:nvPr>
            <p:ph idx="1"/>
            <p:extLst>
              <p:ext uri="{D42A27DB-BD31-4B8C-83A1-F6EECF244321}">
                <p14:modId xmlns:p14="http://schemas.microsoft.com/office/powerpoint/2010/main" val="118650517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801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12018"/>
          </a:xfrm>
        </p:spPr>
        <p:txBody>
          <a:bodyPr>
            <a:normAutofit/>
          </a:bodyPr>
          <a:lstStyle/>
          <a:p>
            <a:pPr marL="457200" indent="-457200">
              <a:lnSpc>
                <a:spcPct val="200000"/>
              </a:lnSpc>
            </a:pPr>
            <a:r>
              <a:rPr lang="en-US" sz="2000">
                <a:effectLst/>
                <a:latin typeface="Times New Roman" panose="02020603050405020304" pitchFamily="18" charset="0"/>
              </a:rPr>
              <a:t>stakeholdermap.com. (n.d.). </a:t>
            </a:r>
            <a:r>
              <a:rPr lang="en-US" sz="2000" i="1">
                <a:effectLst/>
                <a:latin typeface="Times New Roman" panose="02020603050405020304" pitchFamily="18" charset="0"/>
              </a:rPr>
              <a:t>Stakeholder Engagement - Definition and Overview</a:t>
            </a:r>
            <a:r>
              <a:rPr lang="en-US" sz="2000">
                <a:effectLst/>
                <a:latin typeface="Times New Roman" panose="02020603050405020304" pitchFamily="18" charset="0"/>
              </a:rPr>
              <a:t>. Stakeholdermap.com. Retrieved August 4, 2023, from https://www.stakeholdermap.com/stakeholder-engagement.html#ment</a:t>
            </a:r>
          </a:p>
          <a:p>
            <a:pPr marL="457200" indent="-457200">
              <a:lnSpc>
                <a:spcPct val="200000"/>
              </a:lnSpc>
            </a:pPr>
            <a:r>
              <a:rPr lang="en-US" sz="2000">
                <a:effectLst/>
                <a:latin typeface="Times New Roman" panose="02020603050405020304" pitchFamily="18" charset="0"/>
              </a:rPr>
              <a:t>Sudhakar, G. P. (2015). A Review of Conflict Management Techniques in Projects. </a:t>
            </a:r>
            <a:r>
              <a:rPr lang="en-US" sz="2000" i="1">
                <a:effectLst/>
                <a:latin typeface="Times New Roman" panose="02020603050405020304" pitchFamily="18" charset="0"/>
              </a:rPr>
              <a:t>Brazilian Journal of Operations &amp; Production Management</a:t>
            </a:r>
            <a:r>
              <a:rPr lang="en-US" sz="2000">
                <a:effectLst/>
                <a:latin typeface="Times New Roman" panose="02020603050405020304" pitchFamily="18" charset="0"/>
              </a:rPr>
              <a:t>, </a:t>
            </a:r>
            <a:r>
              <a:rPr lang="en-US" sz="2000" i="1">
                <a:effectLst/>
                <a:latin typeface="Times New Roman" panose="02020603050405020304" pitchFamily="18" charset="0"/>
              </a:rPr>
              <a:t>12</a:t>
            </a:r>
            <a:r>
              <a:rPr lang="en-US" sz="2000">
                <a:effectLst/>
                <a:latin typeface="Times New Roman" panose="02020603050405020304" pitchFamily="18" charset="0"/>
              </a:rPr>
              <a:t>(2), 214. https://doi.org/10.14488/bjopm.2015.v12.n2.a3</a:t>
            </a:r>
          </a:p>
          <a:p>
            <a:endParaRPr lang="en-US"/>
          </a:p>
        </p:txBody>
      </p:sp>
    </p:spTree>
    <p:extLst>
      <p:ext uri="{BB962C8B-B14F-4D97-AF65-F5344CB8AC3E}">
        <p14:creationId xmlns:p14="http://schemas.microsoft.com/office/powerpoint/2010/main" val="12726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12018"/>
          </a:xfrm>
        </p:spPr>
        <p:txBody>
          <a:bodyPr>
            <a:normAutofit lnSpcReduction="10000"/>
          </a:bodyPr>
          <a:lstStyle/>
          <a:p>
            <a:pPr marL="457200" indent="-457200">
              <a:lnSpc>
                <a:spcPct val="200000"/>
              </a:lnSpc>
            </a:pPr>
            <a:r>
              <a:rPr lang="en-US" sz="1800">
                <a:effectLst/>
                <a:latin typeface="Times New Roman" panose="02020603050405020304" pitchFamily="18" charset="0"/>
              </a:rPr>
              <a:t>Wallbridge, A. (2023, April 13). </a:t>
            </a:r>
            <a:r>
              <a:rPr lang="en-US" sz="1800" i="1">
                <a:effectLst/>
                <a:latin typeface="Times New Roman" panose="02020603050405020304" pitchFamily="18" charset="0"/>
              </a:rPr>
              <a:t>How To Conduct A Bullet-Proof Stakeholder Analysis Matrix In 4 Useful Steps</a:t>
            </a:r>
            <a:r>
              <a:rPr lang="en-US" sz="1800">
                <a:effectLst/>
                <a:latin typeface="Times New Roman" panose="02020603050405020304" pitchFamily="18" charset="0"/>
              </a:rPr>
              <a:t>. TSW Training. https://www.tsw.co.uk/blog/leadership-and-management/stakeholder-analysis-matrix/</a:t>
            </a:r>
          </a:p>
          <a:p>
            <a:pPr marL="457200" indent="-457200">
              <a:lnSpc>
                <a:spcPct val="200000"/>
              </a:lnSpc>
            </a:pPr>
            <a:r>
              <a:rPr lang="en-US" sz="1800">
                <a:effectLst/>
                <a:latin typeface="Times New Roman" panose="02020603050405020304" pitchFamily="18" charset="0"/>
              </a:rPr>
              <a:t>Watt, A. (2014). </a:t>
            </a:r>
            <a:r>
              <a:rPr lang="en-US" sz="1800" i="1">
                <a:effectLst/>
                <a:latin typeface="Times New Roman" panose="02020603050405020304" pitchFamily="18" charset="0"/>
              </a:rPr>
              <a:t>Project management</a:t>
            </a:r>
            <a:r>
              <a:rPr lang="en-US" sz="1800">
                <a:effectLst/>
                <a:latin typeface="Times New Roman" panose="02020603050405020304" pitchFamily="18" charset="0"/>
              </a:rPr>
              <a:t>. </a:t>
            </a:r>
            <a:r>
              <a:rPr lang="en-US" sz="1800" err="1">
                <a:effectLst/>
                <a:latin typeface="Times New Roman" panose="02020603050405020304" pitchFamily="18" charset="0"/>
              </a:rPr>
              <a:t>BCcampus</a:t>
            </a:r>
            <a:r>
              <a:rPr lang="en-US" sz="1800">
                <a:effectLst/>
                <a:latin typeface="Times New Roman" panose="02020603050405020304" pitchFamily="18" charset="0"/>
              </a:rPr>
              <a:t>. https://opentextbc.ca/projectmanagement/</a:t>
            </a:r>
          </a:p>
          <a:p>
            <a:pPr marL="457200" indent="-457200">
              <a:lnSpc>
                <a:spcPct val="200000"/>
              </a:lnSpc>
            </a:pPr>
            <a:r>
              <a:rPr lang="en-US" sz="1800" err="1">
                <a:effectLst/>
                <a:latin typeface="Times New Roman" panose="02020603050405020304" pitchFamily="18" charset="0"/>
              </a:rPr>
              <a:t>Zarghami</a:t>
            </a:r>
            <a:r>
              <a:rPr lang="en-US" sz="1800">
                <a:effectLst/>
                <a:latin typeface="Times New Roman" panose="02020603050405020304" pitchFamily="18" charset="0"/>
              </a:rPr>
              <a:t>, S. A., &amp; </a:t>
            </a:r>
            <a:r>
              <a:rPr lang="en-US" sz="1800" err="1">
                <a:effectLst/>
                <a:latin typeface="Times New Roman" panose="02020603050405020304" pitchFamily="18" charset="0"/>
              </a:rPr>
              <a:t>Dumrak</a:t>
            </a:r>
            <a:r>
              <a:rPr lang="en-US" sz="1800">
                <a:effectLst/>
                <a:latin typeface="Times New Roman" panose="02020603050405020304" pitchFamily="18" charset="0"/>
              </a:rPr>
              <a:t>, J. (2020). Reimaging stakeholder analysis in project management: network theory and fuzzy logic applications. </a:t>
            </a:r>
            <a:r>
              <a:rPr lang="en-US" sz="1800" i="1">
                <a:effectLst/>
                <a:latin typeface="Times New Roman" panose="02020603050405020304" pitchFamily="18" charset="0"/>
              </a:rPr>
              <a:t>Engineering, Construction and Architectural Management</a:t>
            </a:r>
            <a:r>
              <a:rPr lang="en-US" sz="1800">
                <a:effectLst/>
                <a:latin typeface="Times New Roman" panose="02020603050405020304" pitchFamily="18" charset="0"/>
              </a:rPr>
              <a:t>, </a:t>
            </a:r>
            <a:r>
              <a:rPr lang="en-US" sz="1800" i="1">
                <a:effectLst/>
                <a:latin typeface="Times New Roman" panose="02020603050405020304" pitchFamily="18" charset="0"/>
              </a:rPr>
              <a:t>ahead-of-print</a:t>
            </a:r>
            <a:r>
              <a:rPr lang="en-US" sz="1800">
                <a:effectLst/>
                <a:latin typeface="Times New Roman" panose="02020603050405020304" pitchFamily="18" charset="0"/>
              </a:rPr>
              <a:t>(ahead-of-print). https://doi.org/10.1108/ecam-06-2020-0391</a:t>
            </a:r>
          </a:p>
          <a:p>
            <a:pPr marL="457200" indent="-457200">
              <a:lnSpc>
                <a:spcPct val="200000"/>
              </a:lnSpc>
            </a:pPr>
            <a:endParaRPr lang="en-US" sz="2000">
              <a:effectLst/>
              <a:latin typeface="Times New Roman" panose="02020603050405020304" pitchFamily="18" charset="0"/>
            </a:endParaRPr>
          </a:p>
          <a:p>
            <a:endParaRPr lang="en-US"/>
          </a:p>
        </p:txBody>
      </p:sp>
    </p:spTree>
    <p:extLst>
      <p:ext uri="{BB962C8B-B14F-4D97-AF65-F5344CB8AC3E}">
        <p14:creationId xmlns:p14="http://schemas.microsoft.com/office/powerpoint/2010/main" val="138141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61" name="Rectangle 103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3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AD9D3B6-0F4B-21DC-932B-8961BAE1D4FF}"/>
              </a:ext>
            </a:extLst>
          </p:cNvPr>
          <p:cNvSpPr>
            <a:spLocks noGrp="1"/>
          </p:cNvSpPr>
          <p:nvPr>
            <p:ph type="ctrTitle"/>
          </p:nvPr>
        </p:nvSpPr>
        <p:spPr>
          <a:xfrm>
            <a:off x="659301" y="1474969"/>
            <a:ext cx="2823919" cy="1868760"/>
          </a:xfrm>
        </p:spPr>
        <p:txBody>
          <a:bodyPr>
            <a:normAutofit/>
          </a:bodyPr>
          <a:lstStyle/>
          <a:p>
            <a:r>
              <a:rPr lang="en-US" sz="2500"/>
              <a:t>Introduction</a:t>
            </a:r>
          </a:p>
        </p:txBody>
      </p:sp>
      <p:sp>
        <p:nvSpPr>
          <p:cNvPr id="3" name="Subtitle 2">
            <a:extLst>
              <a:ext uri="{FF2B5EF4-FFF2-40B4-BE49-F238E27FC236}">
                <a16:creationId xmlns:a16="http://schemas.microsoft.com/office/drawing/2014/main" id="{B68DAEEB-BF99-08BD-F0A5-6A6CDA51948C}"/>
              </a:ext>
            </a:extLst>
          </p:cNvPr>
          <p:cNvSpPr>
            <a:spLocks noGrp="1"/>
          </p:cNvSpPr>
          <p:nvPr>
            <p:ph type="subTitle" idx="1"/>
          </p:nvPr>
        </p:nvSpPr>
        <p:spPr>
          <a:xfrm>
            <a:off x="6825487" y="5581433"/>
            <a:ext cx="2264371" cy="464060"/>
          </a:xfrm>
        </p:spPr>
        <p:txBody>
          <a:bodyPr>
            <a:normAutofit/>
          </a:bodyPr>
          <a:lstStyle/>
          <a:p>
            <a:r>
              <a:rPr lang="en-US" sz="1600"/>
              <a:t>(Alexander, 2018)</a:t>
            </a:r>
          </a:p>
        </p:txBody>
      </p:sp>
      <p:cxnSp>
        <p:nvCxnSpPr>
          <p:cNvPr id="1067" name="Straight Connector 103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68" name="Group 103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072" name="Rectangle 103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2" name="Rectangle 103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83" name="Rectangle 104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person touching a screen with icons&#10;&#10;Description automatically generated">
            <a:extLst>
              <a:ext uri="{FF2B5EF4-FFF2-40B4-BE49-F238E27FC236}">
                <a16:creationId xmlns:a16="http://schemas.microsoft.com/office/drawing/2014/main" id="{9F8D186E-F425-AEA6-3648-6907EFAC6A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27556" y="1116345"/>
            <a:ext cx="5464554"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104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85" name="Straight Connector 104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47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9102-78D2-3B69-9F17-C8AC0B730FA2}"/>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gn="ctr"/>
            <a:r>
              <a:rPr lang="en-US" dirty="0"/>
              <a:t>Justification of chosen topics</a:t>
            </a:r>
          </a:p>
        </p:txBody>
      </p:sp>
      <p:grpSp>
        <p:nvGrpSpPr>
          <p:cNvPr id="67" name="Group 66">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1" name="Rectangle 10">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A graph with a line and a line&#10;&#10;Description automatically generated with medium confidence">
            <a:extLst>
              <a:ext uri="{FF2B5EF4-FFF2-40B4-BE49-F238E27FC236}">
                <a16:creationId xmlns:a16="http://schemas.microsoft.com/office/drawing/2014/main" id="{46DE44FA-44B0-29ED-9D63-B21FD6DB042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9081"/>
          <a:stretch/>
        </p:blipFill>
        <p:spPr bwMode="auto">
          <a:xfrm>
            <a:off x="1635739" y="2316851"/>
            <a:ext cx="4613872" cy="28391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B48522-81E2-88B3-5BD2-CA7DE86EC3F1}"/>
              </a:ext>
            </a:extLst>
          </p:cNvPr>
          <p:cNvSpPr txBox="1"/>
          <p:nvPr/>
        </p:nvSpPr>
        <p:spPr>
          <a:xfrm>
            <a:off x="6903337" y="2015734"/>
            <a:ext cx="4158849" cy="3450613"/>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The ability of the project manager to elicit accurate project requirements directly correlates to project success factors (Krigsman, 2009; Kate, 2021).</a:t>
            </a:r>
          </a:p>
          <a:p>
            <a:pPr marL="285750"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32095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1C55-34A7-7191-018A-059280DAA7C9}"/>
              </a:ext>
            </a:extLst>
          </p:cNvPr>
          <p:cNvSpPr>
            <a:spLocks noGrp="1"/>
          </p:cNvSpPr>
          <p:nvPr>
            <p:ph type="title"/>
          </p:nvPr>
        </p:nvSpPr>
        <p:spPr/>
        <p:txBody>
          <a:bodyPr/>
          <a:lstStyle/>
          <a:p>
            <a:pPr algn="ctr"/>
            <a:r>
              <a:rPr lang="en-US"/>
              <a:t>Topics</a:t>
            </a:r>
          </a:p>
        </p:txBody>
      </p:sp>
      <p:sp>
        <p:nvSpPr>
          <p:cNvPr id="5" name="Text Placeholder 4">
            <a:extLst>
              <a:ext uri="{FF2B5EF4-FFF2-40B4-BE49-F238E27FC236}">
                <a16:creationId xmlns:a16="http://schemas.microsoft.com/office/drawing/2014/main" id="{839257B2-DFF6-C314-8CE1-F89FF1913056}"/>
              </a:ext>
            </a:extLst>
          </p:cNvPr>
          <p:cNvSpPr>
            <a:spLocks noGrp="1"/>
          </p:cNvSpPr>
          <p:nvPr>
            <p:ph type="body" idx="1"/>
          </p:nvPr>
        </p:nvSpPr>
        <p:spPr>
          <a:xfrm>
            <a:off x="1447191" y="2184649"/>
            <a:ext cx="4645152" cy="801943"/>
          </a:xfrm>
        </p:spPr>
        <p:txBody>
          <a:bodyPr/>
          <a:lstStyle/>
          <a:p>
            <a:r>
              <a:rPr lang="en-US" sz="2400">
                <a:solidFill>
                  <a:schemeClr val="tx1"/>
                </a:solidFill>
              </a:rPr>
              <a:t>Project Management Skills</a:t>
            </a:r>
          </a:p>
          <a:p>
            <a:endParaRPr lang="en-US"/>
          </a:p>
        </p:txBody>
      </p:sp>
      <p:graphicFrame>
        <p:nvGraphicFramePr>
          <p:cNvPr id="14" name="Content Placeholder 13">
            <a:extLst>
              <a:ext uri="{FF2B5EF4-FFF2-40B4-BE49-F238E27FC236}">
                <a16:creationId xmlns:a16="http://schemas.microsoft.com/office/drawing/2014/main" id="{4E286715-3F66-EC99-671A-D9BFCFF8E081}"/>
              </a:ext>
            </a:extLst>
          </p:cNvPr>
          <p:cNvGraphicFramePr>
            <a:graphicFrameLocks noGrp="1"/>
          </p:cNvGraphicFramePr>
          <p:nvPr>
            <p:ph sz="half" idx="2"/>
            <p:extLst>
              <p:ext uri="{D42A27DB-BD31-4B8C-83A1-F6EECF244321}">
                <p14:modId xmlns:p14="http://schemas.microsoft.com/office/powerpoint/2010/main" val="1072627136"/>
              </p:ext>
            </p:extLst>
          </p:nvPr>
        </p:nvGraphicFramePr>
        <p:xfrm>
          <a:off x="1203512" y="2743200"/>
          <a:ext cx="4888831" cy="311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0B4E6511-510F-3981-6206-8E752782FDA0}"/>
              </a:ext>
            </a:extLst>
          </p:cNvPr>
          <p:cNvSpPr>
            <a:spLocks noGrp="1"/>
          </p:cNvSpPr>
          <p:nvPr>
            <p:ph type="body" sz="quarter" idx="3"/>
          </p:nvPr>
        </p:nvSpPr>
        <p:spPr>
          <a:xfrm>
            <a:off x="6412362" y="2184355"/>
            <a:ext cx="4645152" cy="802237"/>
          </a:xfrm>
        </p:spPr>
        <p:txBody>
          <a:bodyPr/>
          <a:lstStyle/>
          <a:p>
            <a:r>
              <a:rPr lang="en-US" sz="2400">
                <a:solidFill>
                  <a:schemeClr val="tx1"/>
                </a:solidFill>
              </a:rPr>
              <a:t>Project Lifecycle Activities</a:t>
            </a:r>
          </a:p>
          <a:p>
            <a:endParaRPr lang="en-US"/>
          </a:p>
        </p:txBody>
      </p:sp>
      <p:graphicFrame>
        <p:nvGraphicFramePr>
          <p:cNvPr id="19" name="Content Placeholder 18">
            <a:extLst>
              <a:ext uri="{FF2B5EF4-FFF2-40B4-BE49-F238E27FC236}">
                <a16:creationId xmlns:a16="http://schemas.microsoft.com/office/drawing/2014/main" id="{54008B73-C063-61E6-BB9F-C8CC9EF31A91}"/>
              </a:ext>
            </a:extLst>
          </p:cNvPr>
          <p:cNvGraphicFramePr>
            <a:graphicFrameLocks noGrp="1"/>
          </p:cNvGraphicFramePr>
          <p:nvPr>
            <p:ph sz="quarter" idx="4"/>
            <p:extLst>
              <p:ext uri="{D42A27DB-BD31-4B8C-83A1-F6EECF244321}">
                <p14:modId xmlns:p14="http://schemas.microsoft.com/office/powerpoint/2010/main" val="1845797029"/>
              </p:ext>
            </p:extLst>
          </p:nvPr>
        </p:nvGraphicFramePr>
        <p:xfrm>
          <a:off x="6412364" y="2796988"/>
          <a:ext cx="4576108" cy="30640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Straight Connector 7">
            <a:extLst>
              <a:ext uri="{FF2B5EF4-FFF2-40B4-BE49-F238E27FC236}">
                <a16:creationId xmlns:a16="http://schemas.microsoft.com/office/drawing/2014/main" id="{C2FA742D-8B4E-4F0D-3BC7-08F0754FA9C7}"/>
              </a:ext>
            </a:extLst>
          </p:cNvPr>
          <p:cNvCxnSpPr>
            <a:cxnSpLocks/>
          </p:cNvCxnSpPr>
          <p:nvPr/>
        </p:nvCxnSpPr>
        <p:spPr>
          <a:xfrm flipH="1">
            <a:off x="6099659" y="1860482"/>
            <a:ext cx="4861" cy="4251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FA685-8ECB-F029-CB30-B050DB6B5F6A}"/>
              </a:ext>
            </a:extLst>
          </p:cNvPr>
          <p:cNvSpPr>
            <a:spLocks noGrp="1"/>
          </p:cNvSpPr>
          <p:nvPr>
            <p:ph type="title"/>
          </p:nvPr>
        </p:nvSpPr>
        <p:spPr>
          <a:xfrm>
            <a:off x="1451579" y="804519"/>
            <a:ext cx="9603275" cy="1049235"/>
          </a:xfrm>
        </p:spPr>
        <p:txBody>
          <a:bodyPr>
            <a:normAutofit/>
          </a:bodyPr>
          <a:lstStyle/>
          <a:p>
            <a:pPr algn="ctr"/>
            <a:r>
              <a:rPr lang="en-US"/>
              <a:t>Communication &amp; Leadership</a:t>
            </a:r>
          </a:p>
        </p:txBody>
      </p:sp>
      <p:sp>
        <p:nvSpPr>
          <p:cNvPr id="8" name="Content Placeholder 7">
            <a:extLst>
              <a:ext uri="{FF2B5EF4-FFF2-40B4-BE49-F238E27FC236}">
                <a16:creationId xmlns:a16="http://schemas.microsoft.com/office/drawing/2014/main" id="{778C5E90-120C-0025-C4BB-6C4789B4E617}"/>
              </a:ext>
            </a:extLst>
          </p:cNvPr>
          <p:cNvSpPr>
            <a:spLocks noGrp="1"/>
          </p:cNvSpPr>
          <p:nvPr>
            <p:ph idx="1"/>
          </p:nvPr>
        </p:nvSpPr>
        <p:spPr>
          <a:xfrm>
            <a:off x="411480" y="2026118"/>
            <a:ext cx="5698342" cy="4271812"/>
          </a:xfrm>
        </p:spPr>
        <p:txBody>
          <a:bodyPr>
            <a:normAutofit/>
          </a:bodyPr>
          <a:lstStyle/>
          <a:p>
            <a:pPr marL="0" indent="0">
              <a:buNone/>
            </a:pPr>
            <a:r>
              <a:rPr lang="en-US" sz="2300"/>
              <a:t>Factors that influence communication and/or leadership styles</a:t>
            </a:r>
          </a:p>
          <a:p>
            <a:pPr marL="457200" indent="-457200">
              <a:buFont typeface="+mj-lt"/>
              <a:buAutoNum type="arabicPeriod"/>
            </a:pPr>
            <a:r>
              <a:rPr lang="en-US" sz="2300"/>
              <a:t>Audience (Stakeholder vs Team member)</a:t>
            </a:r>
          </a:p>
          <a:p>
            <a:pPr marL="457200" indent="-457200">
              <a:buFont typeface="+mj-lt"/>
              <a:buAutoNum type="arabicPeriod"/>
            </a:pPr>
            <a:r>
              <a:rPr lang="en-US" sz="2300"/>
              <a:t>Individual personalities</a:t>
            </a:r>
          </a:p>
          <a:p>
            <a:pPr marL="457200" indent="-457200">
              <a:buFont typeface="+mj-lt"/>
              <a:buAutoNum type="arabicPeriod"/>
            </a:pPr>
            <a:r>
              <a:rPr lang="en-US" sz="2300"/>
              <a:t>Phase of the project lifecycle</a:t>
            </a:r>
          </a:p>
          <a:p>
            <a:pPr marL="0" indent="0">
              <a:buNone/>
            </a:pPr>
            <a:endParaRPr lang="en-US" sz="2300"/>
          </a:p>
          <a:p>
            <a:pPr marL="0" indent="0">
              <a:buNone/>
            </a:pPr>
            <a:r>
              <a:rPr lang="en-US" sz="1800"/>
              <a:t>(Nance &amp; Howard, n.d.; Watt, 2014)</a:t>
            </a:r>
          </a:p>
        </p:txBody>
      </p:sp>
      <p:grpSp>
        <p:nvGrpSpPr>
          <p:cNvPr id="2061" name="Group 2061">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063" name="Rectangle 2062">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9" name="Rectangle 2063">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A group of people standing around a megaphone&#10;&#10;Description automatically generated">
            <a:extLst>
              <a:ext uri="{FF2B5EF4-FFF2-40B4-BE49-F238E27FC236}">
                <a16:creationId xmlns:a16="http://schemas.microsoft.com/office/drawing/2014/main" id="{B75B7D39-185B-8947-CFA9-514E1D9A34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4" r="22291" b="-3"/>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78F0129-6757-6F17-3C91-658E15EE2F79}"/>
              </a:ext>
            </a:extLst>
          </p:cNvPr>
          <p:cNvSpPr txBox="1"/>
          <p:nvPr/>
        </p:nvSpPr>
        <p:spPr>
          <a:xfrm>
            <a:off x="7829550" y="5560796"/>
            <a:ext cx="2286000" cy="369332"/>
          </a:xfrm>
          <a:prstGeom prst="rect">
            <a:avLst/>
          </a:prstGeom>
          <a:noFill/>
        </p:spPr>
        <p:txBody>
          <a:bodyPr wrap="square" rtlCol="0">
            <a:spAutoFit/>
          </a:bodyPr>
          <a:lstStyle/>
          <a:p>
            <a:r>
              <a:rPr lang="en-US"/>
              <a:t>(</a:t>
            </a:r>
            <a:r>
              <a:rPr lang="en-US" err="1"/>
              <a:t>Sprimont</a:t>
            </a:r>
            <a:r>
              <a:rPr lang="en-US"/>
              <a:t>, n.d.)</a:t>
            </a:r>
          </a:p>
        </p:txBody>
      </p:sp>
    </p:spTree>
    <p:extLst>
      <p:ext uri="{BB962C8B-B14F-4D97-AF65-F5344CB8AC3E}">
        <p14:creationId xmlns:p14="http://schemas.microsoft.com/office/powerpoint/2010/main" val="129701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0" name="Rectangle 2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A09A0F-65B3-7158-CA1E-D5E5CCF7F5B1}"/>
              </a:ext>
            </a:extLst>
          </p:cNvPr>
          <p:cNvSpPr>
            <a:spLocks noGrp="1"/>
          </p:cNvSpPr>
          <p:nvPr>
            <p:ph type="title"/>
          </p:nvPr>
        </p:nvSpPr>
        <p:spPr>
          <a:xfrm>
            <a:off x="7555992" y="707475"/>
            <a:ext cx="3157577" cy="1312001"/>
          </a:xfrm>
        </p:spPr>
        <p:txBody>
          <a:bodyPr anchor="t">
            <a:normAutofit/>
          </a:bodyPr>
          <a:lstStyle/>
          <a:p>
            <a:r>
              <a:rPr lang="en-US" sz="2800"/>
              <a:t>Requirements Gathering</a:t>
            </a:r>
          </a:p>
        </p:txBody>
      </p:sp>
      <p:cxnSp>
        <p:nvCxnSpPr>
          <p:cNvPr id="44" name="Straight Connector 3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7" name="Content Placeholder 6" descr="A diagram of a business requirements&#10;&#10;Description automatically generated">
            <a:extLst>
              <a:ext uri="{FF2B5EF4-FFF2-40B4-BE49-F238E27FC236}">
                <a16:creationId xmlns:a16="http://schemas.microsoft.com/office/drawing/2014/main" id="{ABE6FF75-2762-9462-E490-990C24237383}"/>
              </a:ext>
            </a:extLst>
          </p:cNvPr>
          <p:cNvPicPr>
            <a:picLocks noChangeAspect="1"/>
          </p:cNvPicPr>
          <p:nvPr/>
        </p:nvPicPr>
        <p:blipFill>
          <a:blip r:embed="rId3"/>
          <a:stretch>
            <a:fillRect/>
          </a:stretch>
        </p:blipFill>
        <p:spPr>
          <a:xfrm>
            <a:off x="266831" y="1480785"/>
            <a:ext cx="6597748" cy="5063770"/>
          </a:xfrm>
          <a:prstGeom prst="rect">
            <a:avLst/>
          </a:prstGeom>
        </p:spPr>
      </p:pic>
      <p:graphicFrame>
        <p:nvGraphicFramePr>
          <p:cNvPr id="56" name="Content Placeholder 10">
            <a:extLst>
              <a:ext uri="{FF2B5EF4-FFF2-40B4-BE49-F238E27FC236}">
                <a16:creationId xmlns:a16="http://schemas.microsoft.com/office/drawing/2014/main" id="{3A581DD8-0F07-45E7-CBB7-D38F9BB7B58A}"/>
              </a:ext>
            </a:extLst>
          </p:cNvPr>
          <p:cNvGraphicFramePr>
            <a:graphicFrameLocks noGrp="1"/>
          </p:cNvGraphicFramePr>
          <p:nvPr>
            <p:ph idx="1"/>
            <p:extLst>
              <p:ext uri="{D42A27DB-BD31-4B8C-83A1-F6EECF244321}">
                <p14:modId xmlns:p14="http://schemas.microsoft.com/office/powerpoint/2010/main" val="1580577639"/>
              </p:ext>
            </p:extLst>
          </p:nvPr>
        </p:nvGraphicFramePr>
        <p:xfrm>
          <a:off x="7554138" y="2273608"/>
          <a:ext cx="4164620" cy="40670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a:extLst>
              <a:ext uri="{FF2B5EF4-FFF2-40B4-BE49-F238E27FC236}">
                <a16:creationId xmlns:a16="http://schemas.microsoft.com/office/drawing/2014/main" id="{23110216-8765-8C92-E20E-B70616B0CFEB}"/>
              </a:ext>
            </a:extLst>
          </p:cNvPr>
          <p:cNvSpPr txBox="1"/>
          <p:nvPr/>
        </p:nvSpPr>
        <p:spPr>
          <a:xfrm>
            <a:off x="3000062" y="6534834"/>
            <a:ext cx="3095787" cy="646331"/>
          </a:xfrm>
          <a:prstGeom prst="rect">
            <a:avLst/>
          </a:prstGeom>
          <a:noFill/>
        </p:spPr>
        <p:txBody>
          <a:bodyPr wrap="square" rtlCol="0">
            <a:spAutoFit/>
          </a:bodyPr>
          <a:lstStyle/>
          <a:p>
            <a:r>
              <a:rPr lang="en-US"/>
              <a:t>(Kate, 2021)</a:t>
            </a:r>
          </a:p>
          <a:p>
            <a:endParaRPr lang="en-US"/>
          </a:p>
        </p:txBody>
      </p:sp>
    </p:spTree>
    <p:extLst>
      <p:ext uri="{BB962C8B-B14F-4D97-AF65-F5344CB8AC3E}">
        <p14:creationId xmlns:p14="http://schemas.microsoft.com/office/powerpoint/2010/main" val="182947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43" name="Rectangle 1030">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44" name="Picture 1032">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5" name="Straight Connector 1034">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36">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26" name="Picture 2" descr="what is joint application development">
            <a:extLst>
              <a:ext uri="{FF2B5EF4-FFF2-40B4-BE49-F238E27FC236}">
                <a16:creationId xmlns:a16="http://schemas.microsoft.com/office/drawing/2014/main" id="{E864F2AF-57BD-6A8D-2720-8DD7F110CC58}"/>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15728" r="-1" b="-1"/>
          <a:stretch/>
        </p:blipFill>
        <p:spPr bwMode="auto">
          <a:xfrm>
            <a:off x="20" y="10"/>
            <a:ext cx="1219167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7" name="Rectangle 1038">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3EAAB-F2A8-12A1-8A0F-C8A1D13E1E1E}"/>
              </a:ext>
            </a:extLst>
          </p:cNvPr>
          <p:cNvSpPr>
            <a:spLocks noGrp="1"/>
          </p:cNvSpPr>
          <p:nvPr>
            <p:ph type="title"/>
          </p:nvPr>
        </p:nvSpPr>
        <p:spPr>
          <a:xfrm>
            <a:off x="4060512" y="5241371"/>
            <a:ext cx="6835556" cy="954556"/>
          </a:xfrm>
        </p:spPr>
        <p:txBody>
          <a:bodyPr vert="horz" lIns="91440" tIns="45720" rIns="91440" bIns="45720" rtlCol="0" anchor="t">
            <a:normAutofit/>
          </a:bodyPr>
          <a:lstStyle/>
          <a:p>
            <a:r>
              <a:rPr lang="en-US" sz="3000">
                <a:solidFill>
                  <a:srgbClr val="FFFFFE"/>
                </a:solidFill>
              </a:rPr>
              <a:t>Joint Application Development (JAD)</a:t>
            </a:r>
          </a:p>
        </p:txBody>
      </p:sp>
      <p:cxnSp>
        <p:nvCxnSpPr>
          <p:cNvPr id="1048" name="Straight Connector 1040">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a:solidFill>
              <a:srgbClr val="F1C57D"/>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1712ED25-EB54-5F34-9D70-AB90FC367B6B}"/>
              </a:ext>
            </a:extLst>
          </p:cNvPr>
          <p:cNvSpPr txBox="1"/>
          <p:nvPr/>
        </p:nvSpPr>
        <p:spPr>
          <a:xfrm>
            <a:off x="1453897" y="6472989"/>
            <a:ext cx="1866820" cy="369332"/>
          </a:xfrm>
          <a:prstGeom prst="rect">
            <a:avLst/>
          </a:prstGeom>
          <a:noFill/>
        </p:spPr>
        <p:txBody>
          <a:bodyPr wrap="square" rtlCol="0">
            <a:spAutoFit/>
          </a:bodyPr>
          <a:lstStyle/>
          <a:p>
            <a:r>
              <a:rPr lang="en-US"/>
              <a:t>(Akhil, n.d.)</a:t>
            </a:r>
          </a:p>
        </p:txBody>
      </p:sp>
    </p:spTree>
    <p:extLst>
      <p:ext uri="{BB962C8B-B14F-4D97-AF65-F5344CB8AC3E}">
        <p14:creationId xmlns:p14="http://schemas.microsoft.com/office/powerpoint/2010/main" val="378181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31DA-F388-C273-790D-CA30D0C5458B}"/>
              </a:ext>
            </a:extLst>
          </p:cNvPr>
          <p:cNvSpPr>
            <a:spLocks noGrp="1"/>
          </p:cNvSpPr>
          <p:nvPr>
            <p:ph type="title"/>
          </p:nvPr>
        </p:nvSpPr>
        <p:spPr>
          <a:xfrm>
            <a:off x="1451579" y="804519"/>
            <a:ext cx="9603275" cy="1049235"/>
          </a:xfrm>
        </p:spPr>
        <p:txBody>
          <a:bodyPr>
            <a:normAutofit/>
          </a:bodyPr>
          <a:lstStyle/>
          <a:p>
            <a:pPr algn="ctr"/>
            <a:r>
              <a:rPr lang="en-US" sz="3600" err="1"/>
              <a:t>Problem-SOlving</a:t>
            </a:r>
            <a:endParaRPr lang="en-US" sz="3600"/>
          </a:p>
        </p:txBody>
      </p:sp>
      <p:sp>
        <p:nvSpPr>
          <p:cNvPr id="3" name="Content Placeholder 2">
            <a:extLst>
              <a:ext uri="{FF2B5EF4-FFF2-40B4-BE49-F238E27FC236}">
                <a16:creationId xmlns:a16="http://schemas.microsoft.com/office/drawing/2014/main" id="{3EA9D8ED-7EE5-65F9-0F9A-E1C14A6C3CB9}"/>
              </a:ext>
            </a:extLst>
          </p:cNvPr>
          <p:cNvSpPr>
            <a:spLocks noGrp="1"/>
          </p:cNvSpPr>
          <p:nvPr>
            <p:ph idx="1"/>
          </p:nvPr>
        </p:nvSpPr>
        <p:spPr>
          <a:xfrm>
            <a:off x="861432" y="2026118"/>
            <a:ext cx="5081039" cy="3816549"/>
          </a:xfrm>
        </p:spPr>
        <p:txBody>
          <a:bodyPr>
            <a:normAutofit/>
          </a:bodyPr>
          <a:lstStyle/>
          <a:p>
            <a:pPr marL="0" indent="0">
              <a:buNone/>
            </a:pPr>
            <a:r>
              <a:rPr lang="en-US" sz="2200">
                <a:effectLst/>
                <a:latin typeface="Calibri" panose="020F0502020204030204" pitchFamily="34" charset="0"/>
                <a:ea typeface="Calibri" panose="020F0502020204030204" pitchFamily="34" charset="0"/>
                <a:cs typeface="Times New Roman" panose="02020603050405020304" pitchFamily="18" charset="0"/>
              </a:rPr>
              <a:t>Problems may arise for a variety of reasons including:</a:t>
            </a:r>
          </a:p>
          <a:p>
            <a:pPr marL="457200" indent="-457200">
              <a:buFont typeface="+mj-lt"/>
              <a:buAutoNum type="arabicPeriod"/>
            </a:pPr>
            <a:r>
              <a:rPr lang="en-US" sz="2200">
                <a:latin typeface="Calibri" panose="020F0502020204030204" pitchFamily="34" charset="0"/>
                <a:ea typeface="Calibri" panose="020F0502020204030204" pitchFamily="34" charset="0"/>
                <a:cs typeface="Times New Roman" panose="02020603050405020304" pitchFamily="18" charset="0"/>
              </a:rPr>
              <a:t>Difference</a:t>
            </a:r>
            <a:r>
              <a:rPr lang="en-US" sz="2200">
                <a:effectLst/>
                <a:latin typeface="Calibri" panose="020F0502020204030204" pitchFamily="34" charset="0"/>
                <a:ea typeface="Calibri" panose="020F0502020204030204" pitchFamily="34" charset="0"/>
                <a:cs typeface="Times New Roman" panose="02020603050405020304" pitchFamily="18" charset="0"/>
              </a:rPr>
              <a:t> in personality types</a:t>
            </a:r>
          </a:p>
          <a:p>
            <a:pPr marL="457200" indent="-457200">
              <a:buFont typeface="+mj-lt"/>
              <a:buAutoNum type="arabicPeriod"/>
            </a:pPr>
            <a:r>
              <a:rPr lang="en-US" sz="2200">
                <a:latin typeface="Calibri" panose="020F0502020204030204" pitchFamily="34" charset="0"/>
                <a:ea typeface="Calibri" panose="020F0502020204030204" pitchFamily="34" charset="0"/>
                <a:cs typeface="Times New Roman" panose="02020603050405020304" pitchFamily="18" charset="0"/>
              </a:rPr>
              <a:t>Technical issues</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US" sz="2200">
                <a:latin typeface="Calibri" panose="020F0502020204030204" pitchFamily="34" charset="0"/>
                <a:ea typeface="Calibri" panose="020F0502020204030204" pitchFamily="34" charset="0"/>
                <a:cs typeface="Times New Roman" panose="02020603050405020304" pitchFamily="18" charset="0"/>
              </a:rPr>
              <a:t>C</a:t>
            </a:r>
            <a:r>
              <a:rPr lang="en-US" sz="2200">
                <a:effectLst/>
                <a:latin typeface="Calibri" panose="020F0502020204030204" pitchFamily="34" charset="0"/>
                <a:ea typeface="Calibri" panose="020F0502020204030204" pitchFamily="34" charset="0"/>
                <a:cs typeface="Times New Roman" panose="02020603050405020304" pitchFamily="18" charset="0"/>
              </a:rPr>
              <a:t>onflicting project requirements </a:t>
            </a:r>
          </a:p>
          <a:p>
            <a:pPr marL="0" indent="0">
              <a:buNone/>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800">
                <a:latin typeface="Calibri" panose="020F0502020204030204" pitchFamily="34" charset="0"/>
                <a:ea typeface="Calibri" panose="020F0502020204030204" pitchFamily="34" charset="0"/>
                <a:cs typeface="Times New Roman" panose="02020603050405020304" pitchFamily="18" charset="0"/>
              </a:rPr>
              <a:t>		</a:t>
            </a:r>
            <a:r>
              <a:rPr lang="en-US" sz="1900">
                <a:effectLst/>
                <a:latin typeface="Calibri" panose="020F0502020204030204" pitchFamily="34" charset="0"/>
                <a:ea typeface="Calibri" panose="020F0502020204030204" pitchFamily="34" charset="0"/>
                <a:cs typeface="Times New Roman" panose="02020603050405020304" pitchFamily="18" charset="0"/>
              </a:rPr>
              <a:t>(Watt, 2014)</a:t>
            </a:r>
            <a:endParaRPr lang="en-US" sz="1900"/>
          </a:p>
        </p:txBody>
      </p:sp>
      <p:grpSp>
        <p:nvGrpSpPr>
          <p:cNvPr id="2055" name="Group 2054">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056" name="Rectangle 2055">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Worker improving his problem-solving skills">
            <a:extLst>
              <a:ext uri="{FF2B5EF4-FFF2-40B4-BE49-F238E27FC236}">
                <a16:creationId xmlns:a16="http://schemas.microsoft.com/office/drawing/2014/main" id="{4CEE7C21-EF21-6B32-A417-32E0DAFEE0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4" r="11303" b="3"/>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5B8809-256B-E671-5F5B-69C264781C64}"/>
              </a:ext>
            </a:extLst>
          </p:cNvPr>
          <p:cNvSpPr txBox="1"/>
          <p:nvPr/>
        </p:nvSpPr>
        <p:spPr>
          <a:xfrm>
            <a:off x="7784052" y="5473335"/>
            <a:ext cx="1600200" cy="369332"/>
          </a:xfrm>
          <a:prstGeom prst="rect">
            <a:avLst/>
          </a:prstGeom>
          <a:noFill/>
        </p:spPr>
        <p:txBody>
          <a:bodyPr wrap="square" rtlCol="0">
            <a:spAutoFit/>
          </a:bodyPr>
          <a:lstStyle/>
          <a:p>
            <a:r>
              <a:rPr lang="en-US"/>
              <a:t>(David, 2022)</a:t>
            </a:r>
          </a:p>
        </p:txBody>
      </p:sp>
    </p:spTree>
    <p:extLst>
      <p:ext uri="{BB962C8B-B14F-4D97-AF65-F5344CB8AC3E}">
        <p14:creationId xmlns:p14="http://schemas.microsoft.com/office/powerpoint/2010/main" val="1268824036"/>
      </p:ext>
    </p:extLst>
  </p:cSld>
  <p:clrMapOvr>
    <a:masterClrMapping/>
  </p:clrMapOvr>
</p:sld>
</file>

<file path=ppt/theme/theme1.xml><?xml version="1.0" encoding="utf-8"?>
<a:theme xmlns:a="http://schemas.openxmlformats.org/drawingml/2006/main" name="Galler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4340</Words>
  <Application>Microsoft Office PowerPoint</Application>
  <PresentationFormat>Widescreen</PresentationFormat>
  <Paragraphs>146</Paragraphs>
  <Slides>21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Symbol</vt:lpstr>
      <vt:lpstr>Times New Roman</vt:lpstr>
      <vt:lpstr>Gallery</vt:lpstr>
      <vt:lpstr>Project Management Roundtable Discussion</vt:lpstr>
      <vt:lpstr>Presentation Schedule</vt:lpstr>
      <vt:lpstr>Introduction</vt:lpstr>
      <vt:lpstr>Justification of chosen topics</vt:lpstr>
      <vt:lpstr>Topics</vt:lpstr>
      <vt:lpstr>Communication &amp; Leadership</vt:lpstr>
      <vt:lpstr>Requirements Gathering</vt:lpstr>
      <vt:lpstr>Joint Application Development (JAD)</vt:lpstr>
      <vt:lpstr>Problem-SOlving</vt:lpstr>
      <vt:lpstr>Stakeholder ANalysis</vt:lpstr>
      <vt:lpstr>Stakeholder Management</vt:lpstr>
      <vt:lpstr>Organization</vt:lpstr>
      <vt:lpstr>Conclusion</vt:lpstr>
      <vt:lpstr>PowerPoint Presentation</vt:lpstr>
      <vt:lpstr>References</vt:lpstr>
      <vt:lpstr>References</vt:lpstr>
      <vt:lpstr>References</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Roundtable Discussion</dc:title>
  <dc:creator>Justin Wasser</dc:creator>
  <cp:lastModifiedBy>Justin Wasser</cp:lastModifiedBy>
  <cp:revision>1</cp:revision>
  <dcterms:created xsi:type="dcterms:W3CDTF">2023-08-01T16:21:59Z</dcterms:created>
  <dcterms:modified xsi:type="dcterms:W3CDTF">2025-04-24T18:30:10Z</dcterms:modified>
</cp:coreProperties>
</file>