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BC425-62E0-4D1C-AC89-7CE1932121CC}" v="75" dt="2023-01-15T14:01:32.062"/>
    <p1510:client id="{1B8D7B85-7950-4DE9-B80B-B605A2E55B41}" v="77" dt="2023-01-15T15:01:49.768"/>
    <p1510:client id="{D4D0B6DF-E86A-4F99-AC10-4F99661BC314}" v="24" dt="2023-01-22T15:26:42.832"/>
    <p1510:client id="{D677485B-EB48-45EC-8BD4-28F6095136C8}" v="17" dt="2023-01-21T23:01:41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482E4-5BB1-45D3-BA63-B23A0A1713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0A6C04-6F75-49B9-AEBC-2D231FF53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D26D-F54E-4BFD-9EA2-DFD66A72D9EE}" type="datetime1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39C1F-C965-4D4B-BEDB-8935D9E893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C627C4-6934-46B1-BDD1-596CA090F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DAEE-BE3C-4E8D-BE92-8982A34E2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08E4-79AF-47CC-9D2B-15EA4C84F4BA}" type="datetime1">
              <a:rPr lang="ru-RU" smtClean="0"/>
              <a:pPr/>
              <a:t>22.01.2023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7835-BD0B-4881-8DD6-50A64B5DFD7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1745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7835-BD0B-4881-8DD6-50A64B5DF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0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2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0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6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ea typeface="+mj-lt"/>
                <a:cs typeface="+mj-lt"/>
              </a:rPr>
              <a:t>24. </a:t>
            </a:r>
            <a:r>
              <a:rPr lang="ru-RU" dirty="0" err="1">
                <a:ea typeface="+mj-lt"/>
                <a:cs typeface="+mj-lt"/>
              </a:rPr>
              <a:t>Úloha</a:t>
            </a:r>
            <a:r>
              <a:rPr lang="ru-RU" dirty="0">
                <a:ea typeface="+mj-lt"/>
                <a:cs typeface="+mj-lt"/>
              </a:rPr>
              <a:t>: </a:t>
            </a:r>
            <a:r>
              <a:rPr lang="ru-RU" dirty="0" err="1">
                <a:ea typeface="+mj-lt"/>
                <a:cs typeface="+mj-lt"/>
              </a:rPr>
              <a:t>Redukce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matic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 err="1"/>
              <a:t>Mikhail</a:t>
            </a:r>
            <a:r>
              <a:rPr lang="ru-RU" dirty="0"/>
              <a:t> </a:t>
            </a:r>
            <a:r>
              <a:rPr lang="ru-RU" dirty="0" err="1"/>
              <a:t>Belov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29549-912F-386A-4BED-1034BE14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3800"/>
              <a:t>Muj algoritmus na řešení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C0D07D-EE48-1BF2-0DDF-AB799BE2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5CB11B8-1F1B-1053-5F6B-F25798C3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05" y="640080"/>
            <a:ext cx="611270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5C120-398F-BFDC-EC79-930A908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Nejzajímavější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část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kódu</a:t>
            </a:r>
            <a:endParaRPr lang="ru-RU" dirty="0" err="1"/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132F70-B5E4-0728-E6E5-8D8597D28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1915319"/>
            <a:ext cx="7639050" cy="4171950"/>
          </a:xfrm>
        </p:spPr>
      </p:pic>
    </p:spTree>
    <p:extLst>
      <p:ext uri="{BB962C8B-B14F-4D97-AF65-F5344CB8AC3E}">
        <p14:creationId xmlns:p14="http://schemas.microsoft.com/office/powerpoint/2010/main" val="74275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74E80-4930-0D5B-74B9-4CF385CD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0" dirty="0">
              <a:ea typeface="+mj-lt"/>
              <a:cs typeface="+mj-lt"/>
            </a:endParaRPr>
          </a:p>
          <a:p>
            <a:br>
              <a:rPr lang="en-US" dirty="0"/>
            </a:br>
            <a:r>
              <a:rPr lang="en-US" dirty="0" err="1"/>
              <a:t>Standartní</a:t>
            </a:r>
            <a:r>
              <a:rPr lang="en-US" dirty="0"/>
              <a:t> testy</a:t>
            </a: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56E1A8-632E-C72D-1CF3-D55A3977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49" y="2088298"/>
            <a:ext cx="5247687" cy="2697103"/>
          </a:xfr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62CDE5D-9E62-5704-BD2F-3578D64F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26" y="2086099"/>
            <a:ext cx="5048014" cy="27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3EC7F-9CB5-99F7-BBE9-D4C14A1F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0" dirty="0"/>
          </a:p>
          <a:p>
            <a:br>
              <a:rPr lang="en-US" dirty="0"/>
            </a:br>
            <a:r>
              <a:rPr lang="en-US" dirty="0" err="1"/>
              <a:t>Děkuji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r>
              <a:rPr lang="en-US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921F8-D7A7-73B3-3DA2-B515D8DA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527"/>
            <a:ext cx="10515600" cy="3719436"/>
          </a:xfrm>
        </p:spPr>
        <p:txBody>
          <a:bodyPr/>
          <a:lstStyle/>
          <a:p>
            <a:endParaRPr lang="ru-RU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5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24. Úloha: Redukce matic</vt:lpstr>
      <vt:lpstr>Muj algoritmus na řešení</vt:lpstr>
      <vt:lpstr>Nejzajímavější část kódu</vt:lpstr>
      <vt:lpstr>  Standartní testy</vt:lpstr>
      <vt:lpstr>  Děkuji za pozornost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75</cp:revision>
  <dcterms:created xsi:type="dcterms:W3CDTF">2023-01-14T23:00:01Z</dcterms:created>
  <dcterms:modified xsi:type="dcterms:W3CDTF">2023-01-22T16:02:15Z</dcterms:modified>
</cp:coreProperties>
</file>