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02" r:id="rId2"/>
    <p:sldMasterId id="2147483726" r:id="rId3"/>
  </p:sldMasterIdLst>
  <p:notesMasterIdLst>
    <p:notesMasterId r:id="rId2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5FA16-C4CE-4187-815B-B9418E2490D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AB956-9642-44F1-8E79-5C25217A2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956-9642-44F1-8E79-5C25217A27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6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956-9642-44F1-8E79-5C25217A2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4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956-9642-44F1-8E79-5C25217A27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77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956-9642-44F1-8E79-5C25217A27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AB956-9642-44F1-8E79-5C25217A27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2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28DB-93F0-4BC8-896B-454DE89F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063A2-3C02-4746-8D0D-64B4F45CA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8D1D-B06E-415C-B081-CF81254B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FC83-E65A-4B5F-A595-FC17750F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993F4-BD60-44B9-B513-719C8DC4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1718-7FBE-401F-8D8F-BEE9AC37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6A97A-5A58-46C0-803D-9BF961A86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ACFD-A527-431A-AE9F-9841AC39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77949-AED7-4A18-BFA1-CE4F267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ABE9D-74C5-4A52-8E06-8ED7AB63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7D0D4-814F-4CAC-A03A-32A44C5F7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774A0-EC71-41CD-A3D3-961B79E0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1D54-5DEB-48E5-97AC-00A9BFA3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7E65-594A-4013-8999-7D439DCC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4725-1B10-4403-98ED-FDF5B260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4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2716CEC-4EB7-4AF5-B8B4-13A4AA74F1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58851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A8B1175-CAAE-4DE1-9BCE-EE12E1548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EFCFD27-3C59-440E-9355-8E61DE9E9F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8A37AE1-76EA-4F7C-89AE-6531C0C56B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E348B9C2-253F-43BD-BBE7-0B49698116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fld id="{A15EAB53-327E-4220-A7C8-79A6407182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3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D8-62E4-44F9-8635-073E7D21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F88E-6176-40DB-A4F0-5F9D10D1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D7C81-1B47-4037-B98B-75A1F401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4BD4-42E2-497A-AD54-B10928A4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80A8-4B04-4A76-AD9D-D3373B2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4F63AB-74FF-4D4D-9C96-7E67E70BF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390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863-2F38-493E-AC5F-35F839AB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EE57-4E33-4768-BDE6-1E42E78C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7056-25E1-4B67-85BD-73087B72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0AFD-04FE-4D58-8BBC-B3312F47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AEAA-EABC-4389-89FD-1194EAE5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8ED3-DC84-4DB0-B233-29AE8689A1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3C47-6B83-4D40-8FFA-423CDED8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053-7F00-4D26-A49E-468074BDA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800" y="1633538"/>
            <a:ext cx="5384800" cy="469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0AC-734F-47AA-97FD-4DA7FEF91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633538"/>
            <a:ext cx="5384800" cy="4691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11179-6CFA-425B-9D7F-2BE02065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626E-637B-499E-9E2C-ACC64C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7475E-6A5C-42A5-8A22-5844394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9D017-4D2B-4917-98EC-EFDC1350D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46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F325-80E3-4F90-BD69-5037DB9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C193B-2F0E-4826-9109-B6307A9C0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B64-B380-470F-9CDE-73C0D43F6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0F4E0-0F61-4F55-8A7A-765984DF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5C38B-8A04-4272-A3E6-393D95555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373DA-5867-4829-AD43-C6FCC79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764FC-FDFA-416E-997C-F691587D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41E6-72FD-4F69-97E8-CAC734D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7F60C-663B-45B5-8BAA-0CD5F56CC8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2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B71A-EE87-467A-AD67-4ECCFB0E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EB2EF-2DBC-41CB-8232-B6E49BCB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3847-6C7C-4715-98B9-D40636DA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D5148-3F8F-464B-A3E1-5F680B45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D403-5F74-427A-8423-78614D45D9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598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D4DB3-3677-453C-AD63-255313C4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578C-2E20-4473-943A-093C5C31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81F5-37CC-4FFE-98C1-BDE69E13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45B6F-8FF7-4085-BE97-4B03885D15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183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611-3704-4861-BD88-F503F43F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5AB-F178-4E56-A78A-D3E5D8B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C3404-B5CD-41A1-BD0C-CEB1CDB8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03B3B-2157-4986-A6D1-D21E38C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720C0-253D-4EFB-8A0E-096A4FC7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8D71A-2EC3-4B1C-AE98-CEF4BA88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644C7-8C57-4BC2-BD31-5EE7CB854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19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CD2C-5D88-477A-A10C-EFFC4C75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DF9C-C312-41DE-859E-952F16F0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3617-7076-4DCD-8CC3-BE98D001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840C-4747-4EF4-AAA4-ED6FEA21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33D0-7267-40C2-8A73-E34FC944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9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A99F-9EE0-4942-BCEE-A1E732C0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78B66-2785-4358-A99C-30D13EE9A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E7B7-693B-436C-ACFB-D578D6C8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676D-A17F-46ED-B322-996E92C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8B656-A461-4B3F-8ECD-A1C58EEC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5B36D-F955-462B-899C-F46A6F9E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4E658-6E24-430E-B2BE-9BADE5013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210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2BBF-5276-4192-BA57-B0752687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078B-EB7B-44AD-A4C2-B8DC31D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DE7E-9122-41D3-A66E-3CDCBCE9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5EA4-62DF-493C-B19B-6455098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301BB-D36E-4AE2-BE8A-E50EB27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A5476-CA43-47FE-BA67-73FA2851A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364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4325-1A15-4599-B036-9FA60518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42400" y="282576"/>
            <a:ext cx="2743200" cy="6042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2199C-8BFD-4358-9055-518928EA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2800" y="282576"/>
            <a:ext cx="8026400" cy="6042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E68E-040F-4912-9B7B-725CFB7D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9E95-5F5B-4E87-9B2F-A9A70957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E7F3-EC17-415F-863D-DF17690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5CE5-D93D-42E1-A365-D1BB034BB8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8722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8903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914400" y="3838333"/>
            <a:ext cx="7025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914400" y="5310740"/>
            <a:ext cx="7025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71731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704767" y="986067"/>
            <a:ext cx="5708000" cy="4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4000" i="1">
                <a:solidFill>
                  <a:schemeClr val="lt1"/>
                </a:solidFill>
              </a:defRPr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4000" i="1">
                <a:solidFill>
                  <a:schemeClr val="lt1"/>
                </a:solidFill>
              </a:defRPr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4000" i="1">
                <a:solidFill>
                  <a:schemeClr val="lt1"/>
                </a:solidFill>
              </a:defRPr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4000" i="1">
                <a:solidFill>
                  <a:schemeClr val="lt1"/>
                </a:solidFill>
              </a:defRPr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4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6" name="Google Shape;1046;p4"/>
          <p:cNvSpPr txBox="1"/>
          <p:nvPr/>
        </p:nvSpPr>
        <p:spPr>
          <a:xfrm>
            <a:off x="879900" y="552100"/>
            <a:ext cx="1003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6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11607156" y="38264"/>
            <a:ext cx="546843" cy="6781736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8879380" y="38264"/>
            <a:ext cx="3079792" cy="6781736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8489725" y="38264"/>
            <a:ext cx="2690072" cy="6781736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8489725" y="38264"/>
            <a:ext cx="3079760" cy="6781736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3064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33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957733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5541428" y="2350200"/>
            <a:ext cx="4323200" cy="4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9254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957733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4012351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7066968" y="2340633"/>
            <a:ext cx="2905600" cy="4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23923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4229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2CE5-4760-4CF6-83F7-4D70F219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CFB21-FAA3-4B9C-9DEE-8FDCBCE3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0DE5-CC5F-47C6-905C-889C1ABC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1E44-7F34-460D-9894-45366CB2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26F13-8592-426A-896C-F1A0291D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8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833233" y="5570267"/>
            <a:ext cx="90124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3007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6490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11801983" y="38276"/>
            <a:ext cx="352016" cy="6781736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10438095" y="38276"/>
            <a:ext cx="1521044" cy="6781736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10243269" y="38276"/>
            <a:ext cx="1326185" cy="6586909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10243269" y="38276"/>
            <a:ext cx="1521044" cy="6781736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8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10438143" y="38264"/>
            <a:ext cx="1715872" cy="6781736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38319" y="38264"/>
            <a:ext cx="1715872" cy="6781736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2FCD-4018-46E4-9F0B-05071CEA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6125-31B1-4DBB-A84B-DB089E1C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81FF-CD1B-4D3F-B948-9253CD61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B11B-F6FA-43F0-9C2E-DC8F8426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A79C0-5C8B-4CFC-920F-D892A169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56C4C-A3CE-43AC-B076-B2812376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2975-23C7-45BC-96F3-CA5A1156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7B63-E259-4158-849A-FA63527C6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BE7BC-EC6D-4F19-89C5-6B329A2E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214F7-3A74-41A3-8D8B-3EE25A09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3C0E5-3ED5-4FBA-B0B8-46C9346E0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EA4CB-F790-43DA-A435-8D24AE4D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4C814-64F3-470E-B75B-FDE078C8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4CA3A-CEDF-4D8E-9359-DFA77F64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1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7B81-D64F-4507-A08E-3B8A89ED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0C28D-69F2-4B37-AFFA-51EB1CDE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A45BC-B37D-440E-B59A-C3A18CB6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D7D06-6673-4E1C-806B-6C7B44B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C8049-FC94-45AA-99DC-3BB1BC59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AE532-DBF7-4CEE-8E98-F3B13A6E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0A488-2146-49C2-BC21-757AF4E3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E291-2D8A-43EB-AD2E-032CA301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32F3-1874-4A51-96D9-4C114975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173BE-6D18-4C10-8D50-E47E9E66C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39FFC-AA07-4D46-AF46-70A45433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32601-7BE0-4DC2-B452-D2B589D0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4E9D-19F8-4DA5-8CD7-AD94C969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453B-50AB-4F3C-8448-420745EC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F1B7A-34E2-45C2-A98E-C7C1C97C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9327D-2450-4D4D-844D-E19629F4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740C-44AE-4E2C-8E2A-9FC0F681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61D8-A11D-4808-9DF6-F670315C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D98AB-0609-4EF2-AFE9-16D5BEA7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1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805C3-E745-4E60-92EF-A6F55628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B9DA-20C5-4BD5-9ACE-E298B276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E5029-B394-4333-9397-239037FC7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4501-52D5-41D4-B120-DF72FF894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CCF1-BB32-4137-AA42-7CF6828B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2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1405D41-0CC5-41DF-A29F-0509945FC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E07D3DA-2B85-42CC-8062-8B65F6758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07E20C1-4C65-4624-AA2D-747E84F1D3C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6370B7-BED3-4B38-A932-BD0A5880CB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8F6441-6898-4A31-A185-8673B9B54A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6FFC55-A7E0-43C6-B48A-D297196E04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7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9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6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7733" y="2311400"/>
            <a:ext cx="9014800" cy="3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2041" y="62936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fld id="{C98D1C56-78E4-49D1-994F-D496E58E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63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670" y="2022581"/>
            <a:ext cx="7945120" cy="2693110"/>
          </a:xfrm>
        </p:spPr>
        <p:txBody>
          <a:bodyPr/>
          <a:lstStyle/>
          <a:p>
            <a:pPr algn="ctr"/>
            <a:r>
              <a:rPr lang="vi-VN" sz="3200" b="1" i="1" u="sng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r>
              <a:rPr lang="vi-V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DI TRUYỀN – BÀI TOÁN TÌM ĐƯỜNG ĐI NGƯỜI GIAO HÀNG (TSP)</a:t>
            </a:r>
            <a:endParaRPr lang="en-US" sz="3200" b="1" dirty="0">
              <a:solidFill>
                <a:schemeClr val="tx1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8" t="14373" r="22243" b="11583"/>
          <a:stretch/>
        </p:blipFill>
        <p:spPr>
          <a:xfrm>
            <a:off x="130629" y="61554"/>
            <a:ext cx="1750423" cy="16722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8361" y="482197"/>
            <a:ext cx="401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i="1" dirty="0" smtClean="0">
                <a:solidFill>
                  <a:schemeClr val="bg1"/>
                </a:solidFill>
                <a:latin typeface="+mj-lt"/>
              </a:rPr>
              <a:t>BÁO CÁO ĐỒ ÁN </a:t>
            </a:r>
          </a:p>
          <a:p>
            <a:pPr algn="ctr"/>
            <a:r>
              <a:rPr lang="vi-VN" sz="2400" b="1" i="1" dirty="0" smtClean="0">
                <a:solidFill>
                  <a:schemeClr val="bg1"/>
                </a:solidFill>
                <a:latin typeface="+mj-lt"/>
              </a:rPr>
              <a:t>TRÍ TUỆ NHÂN TẠO</a:t>
            </a:r>
            <a:endParaRPr lang="en-US" sz="2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1052" y="5425078"/>
            <a:ext cx="518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Võ Trí Thức</a:t>
            </a:r>
            <a:endParaRPr lang="en-US" sz="2400" b="1" i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22821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+mj-lt"/>
                <a:cs typeface="Times New Roman" panose="02020603050405020304" pitchFamily="18" charset="0"/>
              </a:rPr>
              <a:t>Giai đoạn 5 -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017" y="1355347"/>
            <a:ext cx="96981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chèn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006"/>
            <a:ext cx="10228217" cy="29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22821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+mj-lt"/>
                <a:cs typeface="Times New Roman" panose="02020603050405020304" pitchFamily="18" charset="0"/>
              </a:rPr>
              <a:t>Giai đoạn 6 - Termination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950" y="1724399"/>
            <a:ext cx="3233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dứt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45" y="7123"/>
            <a:ext cx="4146072" cy="6850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9491" y="3140172"/>
            <a:ext cx="1795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i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</a:t>
            </a:r>
            <a:r>
              <a:rPr lang="vi-VN" sz="3200" b="1" i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US" sz="3200" b="1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0"/>
            <a:ext cx="10778836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ÁP DỤNG THUẬT TOÁN VÀO BÀI TOÁN</a:t>
            </a:r>
            <a:endParaRPr 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 smtClean="0">
                <a:solidFill>
                  <a:srgbClr val="00B0F0"/>
                </a:solidFill>
              </a:rPr>
              <a:t>12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398431"/>
            <a:ext cx="1065679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gen,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Chromosome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fitness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77" y="3685310"/>
            <a:ext cx="7833159" cy="317269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875211"/>
            <a:ext cx="553250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1: </a:t>
            </a:r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2041" y="124691"/>
            <a:ext cx="553250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2: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3236" y="1225199"/>
            <a:ext cx="100029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011" y="4278523"/>
            <a:ext cx="4076666" cy="134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2041" y="124691"/>
            <a:ext cx="553250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3: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041" y="811871"/>
            <a:ext cx="10338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129" y="3094734"/>
            <a:ext cx="553250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4: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841" y="3848786"/>
            <a:ext cx="101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(index)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94" y="4310451"/>
            <a:ext cx="8156315" cy="25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2041" y="930955"/>
            <a:ext cx="1019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(index)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73" y="2131284"/>
            <a:ext cx="8142461" cy="443577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2041" y="157569"/>
            <a:ext cx="553250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4: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041" y="124691"/>
            <a:ext cx="553250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5: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148" y="1202341"/>
            <a:ext cx="1006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88" y="2587769"/>
            <a:ext cx="7017645" cy="37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041" y="124691"/>
            <a:ext cx="553250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6: Termination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641" y="2286000"/>
            <a:ext cx="9351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3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" y="0"/>
            <a:ext cx="10778836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(4) KẾT LUẬN VÀ HƯỚNG PHÁT TRIỂN</a:t>
            </a:r>
            <a:endParaRPr lang="en-US" sz="2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454" y="1621781"/>
            <a:ext cx="9996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454" y="4305922"/>
            <a:ext cx="991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9854" y="2937164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en-US" sz="4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0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4114" y="1240971"/>
            <a:ext cx="59827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i="1" dirty="0" smtClean="0">
                <a:solidFill>
                  <a:schemeClr val="tx1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  <a:endParaRPr lang="vi-VN" b="1" i="1" dirty="0" smtClean="0">
              <a:solidFill>
                <a:schemeClr val="tx1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Trần Hoàng Kim - B2007245</a:t>
            </a:r>
          </a:p>
          <a:p>
            <a:endParaRPr lang="vi-V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Khương - ...</a:t>
            </a:r>
          </a:p>
          <a:p>
            <a:endParaRPr lang="vi-V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Đỗ Gia Hy - B2016970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891349" cy="87521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vi-V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vi-V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 ĐẶT RA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31966"/>
            <a:ext cx="10215154" cy="5225143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(TSP)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vi-VN" dirty="0" smtClean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orce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TSP,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brute force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O(n!)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3093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8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vi-VN" sz="4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GIẢI QUYẾT BÀI TOÁN</a:t>
            </a:r>
            <a:endParaRPr lang="en-US" sz="32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-1" y="1031966"/>
            <a:ext cx="9653451" cy="5016137"/>
          </a:xfrm>
          <a:solidFill>
            <a:schemeClr val="bg1"/>
          </a:solidFill>
        </p:spPr>
        <p:txBody>
          <a:bodyPr/>
          <a:lstStyle/>
          <a:p>
            <a:pPr algn="just"/>
            <a:endParaRPr lang="vi-V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vi-V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TSP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TSP,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22041" y="6293601"/>
            <a:ext cx="731600" cy="52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40036" cy="73152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vi-VN" sz="4000" b="1" dirty="0" smtClean="0">
                <a:latin typeface="+mj-lt"/>
              </a:rPr>
              <a:t>Thuật toán di truyền</a:t>
            </a:r>
            <a:endParaRPr lang="en-US" sz="40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5995" y="979716"/>
            <a:ext cx="9688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995" y="2797572"/>
            <a:ext cx="8825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Fitness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Selection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Crossover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Mutation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 Termination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39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022821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1 - Initialization</a:t>
            </a:r>
            <a:endParaRPr lang="en-US" sz="4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35" y="1331680"/>
            <a:ext cx="5458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1162593"/>
            <a:ext cx="6379029" cy="56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1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22821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+mj-lt"/>
                <a:cs typeface="Times New Roman" panose="02020603050405020304" pitchFamily="18" charset="0"/>
              </a:rPr>
              <a:t>Giai đoạn 2 -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Fitness Assignment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641" y="2245578"/>
            <a:ext cx="9300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Finess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22821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+mj-lt"/>
                <a:cs typeface="Times New Roman" panose="02020603050405020304" pitchFamily="18" charset="0"/>
              </a:rPr>
              <a:t>Giai đoạn 3 -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531" y="2155371"/>
            <a:ext cx="79291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vi-V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/>
              <a:t>Giai</a:t>
            </a:r>
            <a:r>
              <a:rPr lang="en-US" sz="2400" dirty="0" smtClean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gen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con </a:t>
            </a:r>
            <a:r>
              <a:rPr lang="en-US" sz="2400" dirty="0" err="1"/>
              <a:t>cái</a:t>
            </a:r>
            <a:r>
              <a:rPr lang="en-US" sz="2400" dirty="0"/>
              <a:t>.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. Sau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gen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theo.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6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98D1C56-78E4-49D1-994F-D496E58EDC24}" type="slidenum">
              <a:rPr lang="en-US" smtClean="0"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10228217" cy="87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64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vi-VN" sz="4000" b="1" kern="0" dirty="0" smtClean="0">
                <a:latin typeface="+mj-lt"/>
                <a:cs typeface="Times New Roman" panose="02020603050405020304" pitchFamily="18" charset="0"/>
              </a:rPr>
              <a:t>Giai đoạn 4 -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86" y="1084217"/>
            <a:ext cx="98714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chéo</a:t>
            </a:r>
            <a:r>
              <a:rPr lang="en-US" sz="2400" dirty="0"/>
              <a:t> </a:t>
            </a:r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trò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giai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di </a:t>
            </a:r>
            <a:r>
              <a:rPr lang="en-US" sz="2400" dirty="0" err="1"/>
              <a:t>truyền</a:t>
            </a:r>
            <a:r>
              <a:rPr lang="en-US" sz="2400" dirty="0"/>
              <a:t>.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trao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chéo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ngẫu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gen. Sau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lai</a:t>
            </a:r>
            <a:r>
              <a:rPr lang="en-US" sz="2400" dirty="0"/>
              <a:t> </a:t>
            </a:r>
            <a:r>
              <a:rPr lang="en-US" sz="2400" dirty="0" err="1"/>
              <a:t>hoán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di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bố</a:t>
            </a:r>
            <a:r>
              <a:rPr lang="en-US" sz="2400" dirty="0"/>
              <a:t> </a:t>
            </a:r>
            <a:r>
              <a:rPr lang="en-US" sz="2400" dirty="0" err="1"/>
              <a:t>mẹ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con.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0" y="3127712"/>
            <a:ext cx="10117407" cy="30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Mau Slide Powerpoint Dai hoc Can Tho CT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 Slide Powerpoint Dai hoc Can Tho CTU</Template>
  <TotalTime>370</TotalTime>
  <Words>1670</Words>
  <Application>Microsoft Office PowerPoint</Application>
  <PresentationFormat>Widescreen</PresentationFormat>
  <Paragraphs>90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Dosis</vt:lpstr>
      <vt:lpstr>Dosis ExtraLight</vt:lpstr>
      <vt:lpstr>Times New Roman</vt:lpstr>
      <vt:lpstr>Titillium Web Light</vt:lpstr>
      <vt:lpstr>Wingdings</vt:lpstr>
      <vt:lpstr>Mau Slide Powerpoint Dai hoc Can Tho CTU</vt:lpstr>
      <vt:lpstr>Default Design</vt:lpstr>
      <vt:lpstr>Mowbray template</vt:lpstr>
      <vt:lpstr>Đề tài  THUẬT TOÁN DI TRUYỀN – BÀI TOÁN TÌM ĐƯỜNG ĐI NGƯỜI GIAO HÀNG (TSP)</vt:lpstr>
      <vt:lpstr>PowerPoint Presentation</vt:lpstr>
      <vt:lpstr>(1) BÀI TOÁN ĐẶT RA</vt:lpstr>
      <vt:lpstr>PowerPoint Presentation</vt:lpstr>
      <vt:lpstr>Thuật toán di truyền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204</cp:revision>
  <dcterms:created xsi:type="dcterms:W3CDTF">2022-11-21T02:11:40Z</dcterms:created>
  <dcterms:modified xsi:type="dcterms:W3CDTF">2022-11-21T20:35:55Z</dcterms:modified>
</cp:coreProperties>
</file>