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AF5CB-B638-44C7-AD5E-5A52CDC19C29}" type="datetimeFigureOut">
              <a:rPr lang="ru-RU" smtClean="0"/>
              <a:pPr/>
              <a:t>28.04.2023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81955-1081-46AD-88D7-3A776DACC4B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81955-1081-46AD-88D7-3A776DACC4BE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6536-1578-4671-9435-BE1807404309}" type="datetimeFigureOut">
              <a:rPr lang="ru-RU" smtClean="0"/>
              <a:pPr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F0B9-EBB3-4EA7-9B7C-8B1D7C820F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6536-1578-4671-9435-BE1807404309}" type="datetimeFigureOut">
              <a:rPr lang="ru-RU" smtClean="0"/>
              <a:pPr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F0B9-EBB3-4EA7-9B7C-8B1D7C820F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6536-1578-4671-9435-BE1807404309}" type="datetimeFigureOut">
              <a:rPr lang="ru-RU" smtClean="0"/>
              <a:pPr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F0B9-EBB3-4EA7-9B7C-8B1D7C820F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6536-1578-4671-9435-BE1807404309}" type="datetimeFigureOut">
              <a:rPr lang="ru-RU" smtClean="0"/>
              <a:pPr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F0B9-EBB3-4EA7-9B7C-8B1D7C820F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6536-1578-4671-9435-BE1807404309}" type="datetimeFigureOut">
              <a:rPr lang="ru-RU" smtClean="0"/>
              <a:pPr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F0B9-EBB3-4EA7-9B7C-8B1D7C820F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6536-1578-4671-9435-BE1807404309}" type="datetimeFigureOut">
              <a:rPr lang="ru-RU" smtClean="0"/>
              <a:pPr/>
              <a:t>28.04.2023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F0B9-EBB3-4EA7-9B7C-8B1D7C820F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6536-1578-4671-9435-BE1807404309}" type="datetimeFigureOut">
              <a:rPr lang="ru-RU" smtClean="0"/>
              <a:pPr/>
              <a:t>28.04.2023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F0B9-EBB3-4EA7-9B7C-8B1D7C820F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6536-1578-4671-9435-BE1807404309}" type="datetimeFigureOut">
              <a:rPr lang="ru-RU" smtClean="0"/>
              <a:pPr/>
              <a:t>28.04.2023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F0B9-EBB3-4EA7-9B7C-8B1D7C820F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6536-1578-4671-9435-BE1807404309}" type="datetimeFigureOut">
              <a:rPr lang="ru-RU" smtClean="0"/>
              <a:pPr/>
              <a:t>28.04.2023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F0B9-EBB3-4EA7-9B7C-8B1D7C820F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6536-1578-4671-9435-BE1807404309}" type="datetimeFigureOut">
              <a:rPr lang="ru-RU" smtClean="0"/>
              <a:pPr/>
              <a:t>28.04.2023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F0B9-EBB3-4EA7-9B7C-8B1D7C820F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6536-1578-4671-9435-BE1807404309}" type="datetimeFigureOut">
              <a:rPr lang="ru-RU" smtClean="0"/>
              <a:pPr/>
              <a:t>28.04.2023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F0B9-EBB3-4EA7-9B7C-8B1D7C820F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B6536-1578-4671-9435-BE1807404309}" type="datetimeFigureOut">
              <a:rPr lang="ru-RU" smtClean="0"/>
              <a:pPr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5F0B9-EBB3-4EA7-9B7C-8B1D7C820FC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2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D:\Fullstack\finalwork\BeautyShop.mp4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3312367"/>
          </a:xfrm>
        </p:spPr>
        <p:txBody>
          <a:bodyPr anchor="t">
            <a:normAutofit fontScale="90000"/>
          </a:bodyPr>
          <a:lstStyle/>
          <a:p>
            <a:r>
              <a:rPr lang="ru-RU" sz="2000" dirty="0" smtClean="0"/>
              <a:t>ФГБОУ ВО </a:t>
            </a:r>
            <a:r>
              <a:rPr lang="en-US" sz="2000" dirty="0" smtClean="0"/>
              <a:t>“</a:t>
            </a:r>
            <a:r>
              <a:rPr lang="ru-RU" sz="2000" dirty="0" smtClean="0"/>
              <a:t>Российский экономический университет им. Г.В. Плеханова</a:t>
            </a:r>
            <a:r>
              <a:rPr lang="en-US" sz="2000" dirty="0" smtClean="0"/>
              <a:t>”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2000" dirty="0" smtClean="0"/>
              <a:t>Итоговый проект на тему</a:t>
            </a:r>
            <a:r>
              <a:rPr lang="en-US" sz="2000" dirty="0" smtClean="0"/>
              <a:t>: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ru-RU" sz="3000" dirty="0" smtClean="0"/>
              <a:t>Интернет-магазин органической косметики</a:t>
            </a:r>
            <a:br>
              <a:rPr lang="ru-RU" sz="3000" dirty="0" smtClean="0"/>
            </a:br>
            <a:r>
              <a:rPr lang="en-US" sz="3000" dirty="0" smtClean="0"/>
              <a:t>“</a:t>
            </a:r>
            <a:r>
              <a:rPr lang="en-US" sz="3000" dirty="0" err="1" smtClean="0"/>
              <a:t>BeautyShop</a:t>
            </a:r>
            <a:r>
              <a:rPr lang="en-US" sz="3000" dirty="0" smtClean="0"/>
              <a:t>”</a:t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ru-RU" sz="1800" dirty="0" smtClean="0"/>
              <a:t>Программа профессиональной переподготовки</a:t>
            </a:r>
            <a:r>
              <a:rPr lang="en-US" sz="1800" dirty="0" smtClean="0"/>
              <a:t>: “</a:t>
            </a:r>
            <a:r>
              <a:rPr lang="en-US" sz="1800" dirty="0" err="1" smtClean="0"/>
              <a:t>Fullstack</a:t>
            </a:r>
            <a:r>
              <a:rPr lang="en-US" sz="1800" dirty="0" smtClean="0"/>
              <a:t>-</a:t>
            </a:r>
            <a:r>
              <a:rPr lang="ru-RU" sz="1800" dirty="0" smtClean="0"/>
              <a:t>разработка на языке </a:t>
            </a:r>
            <a:r>
              <a:rPr lang="en-US" sz="1800" dirty="0" smtClean="0"/>
              <a:t>Java”</a:t>
            </a:r>
            <a:endParaRPr lang="ru-RU" sz="1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304856" cy="2567136"/>
          </a:xfrm>
        </p:spPr>
        <p:txBody>
          <a:bodyPr anchor="b">
            <a:normAutofit/>
          </a:bodyPr>
          <a:lstStyle/>
          <a:p>
            <a:pPr algn="r"/>
            <a:r>
              <a:rPr lang="ru-RU" sz="1800" dirty="0" smtClean="0">
                <a:solidFill>
                  <a:schemeClr val="tx1"/>
                </a:solidFill>
              </a:rPr>
              <a:t>Устинова Елена Константиновна</a:t>
            </a:r>
          </a:p>
          <a:p>
            <a:pPr algn="r"/>
            <a:r>
              <a:rPr lang="ru-RU" sz="1800" dirty="0" smtClean="0">
                <a:solidFill>
                  <a:schemeClr val="tx1"/>
                </a:solidFill>
              </a:rPr>
              <a:t>Группа</a:t>
            </a:r>
            <a:r>
              <a:rPr lang="en-US" sz="1800" dirty="0" smtClean="0">
                <a:solidFill>
                  <a:schemeClr val="tx1"/>
                </a:solidFill>
              </a:rPr>
              <a:t>: FSJ-3-22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107504" y="764704"/>
          <a:ext cx="8856984" cy="5400600"/>
        </p:xfrm>
        <a:graphic>
          <a:graphicData uri="http://schemas.openxmlformats.org/presentationml/2006/ole">
            <p:oleObj spid="_x0000_s1026" name="Документ" r:id="rId3" imgW="9248862" imgH="5405390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r>
              <a:rPr lang="ru-RU" dirty="0" smtClean="0"/>
              <a:t>-модель</a:t>
            </a:r>
            <a:endParaRPr lang="ru-RU" dirty="0"/>
          </a:p>
        </p:txBody>
      </p:sp>
      <p:pic>
        <p:nvPicPr>
          <p:cNvPr id="4" name="Рисунок 3" descr="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268761"/>
            <a:ext cx="8136904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Инструментальные средства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827584" y="2204864"/>
          <a:ext cx="7632848" cy="2952328"/>
        </p:xfrm>
        <a:graphic>
          <a:graphicData uri="http://schemas.openxmlformats.org/presentationml/2006/ole">
            <p:oleObj spid="_x0000_s4098" name="Документ" r:id="rId3" imgW="5934816" imgH="2007039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eautyShop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467544" y="548680"/>
            <a:ext cx="8280920" cy="5688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23</Words>
  <Application>Microsoft Office PowerPoint</Application>
  <PresentationFormat>Экран (4:3)</PresentationFormat>
  <Paragraphs>6</Paragraphs>
  <Slides>5</Slides>
  <Notes>1</Notes>
  <HiddenSlides>0</HiddenSlides>
  <MMClips>1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Тема Office</vt:lpstr>
      <vt:lpstr>Документ</vt:lpstr>
      <vt:lpstr>ФГБОУ ВО “Российский экономический университет им. Г.В. Плеханова”       Итоговый проект на тему: Интернет-магазин органической косметики “BeautyShop”  Программа профессиональной переподготовки: “Fullstack-разработка на языке Java”</vt:lpstr>
      <vt:lpstr>Слайд 2</vt:lpstr>
      <vt:lpstr>ER-модель</vt:lpstr>
      <vt:lpstr>Инструментальные средства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Елена Устинова</dc:creator>
  <cp:lastModifiedBy>Елена Устинова</cp:lastModifiedBy>
  <cp:revision>14</cp:revision>
  <dcterms:created xsi:type="dcterms:W3CDTF">2023-04-27T15:13:01Z</dcterms:created>
  <dcterms:modified xsi:type="dcterms:W3CDTF">2023-04-27T17:25:01Z</dcterms:modified>
</cp:coreProperties>
</file>