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14/06/2022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css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398E-27EE-7F65-3A70-C14D928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–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F4A2-D1B3-AE59-1398-6107B64C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עדיפות נמוכה</a:t>
            </a:r>
            <a:endParaRPr lang="en-US" dirty="0"/>
          </a:p>
          <a:p>
            <a:pPr algn="r" rtl="1"/>
            <a:r>
              <a:rPr lang="he-IL" dirty="0"/>
              <a:t>חל על כל התגיות</a:t>
            </a:r>
          </a:p>
          <a:p>
            <a:pPr algn="l"/>
            <a:r>
              <a:rPr lang="en-US" dirty="0"/>
              <a:t>h1 {</a:t>
            </a:r>
          </a:p>
          <a:p>
            <a:pPr algn="l"/>
            <a:r>
              <a:rPr lang="en-US" dirty="0"/>
              <a:t>  background-color: black;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398E-27EE-7F65-3A70-C14D928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–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F4A2-D1B3-AE59-1398-6107B64C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עדיפות בינונית</a:t>
            </a:r>
            <a:endParaRPr lang="en-US" dirty="0"/>
          </a:p>
          <a:p>
            <a:pPr algn="r" rtl="1"/>
            <a:r>
              <a:rPr lang="he-IL" dirty="0"/>
              <a:t>חל על כל התגיות</a:t>
            </a:r>
          </a:p>
          <a:p>
            <a:pPr algn="r" rtl="1"/>
            <a:r>
              <a:rPr lang="he-IL" dirty="0"/>
              <a:t>לא חייב להיות ייחודי</a:t>
            </a:r>
          </a:p>
          <a:p>
            <a:pPr algn="r" rtl="1"/>
            <a:r>
              <a:rPr lang="he-IL" dirty="0"/>
              <a:t>מתחיל עם .</a:t>
            </a:r>
          </a:p>
          <a:p>
            <a:pPr algn="l"/>
            <a:r>
              <a:rPr lang="en-US" dirty="0"/>
              <a:t>#emailInput {</a:t>
            </a:r>
          </a:p>
          <a:p>
            <a:pPr algn="l"/>
            <a:r>
              <a:rPr lang="en-US" dirty="0"/>
              <a:t>  background-color: aqua;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4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398E-27EE-7F65-3A70-C14D928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–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F4A2-D1B3-AE59-1398-6107B64C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עדיפות גבוהה</a:t>
            </a:r>
            <a:endParaRPr lang="en-US" dirty="0"/>
          </a:p>
          <a:p>
            <a:pPr algn="r" rtl="1"/>
            <a:r>
              <a:rPr lang="he-IL" dirty="0"/>
              <a:t>חל על כל התגיות</a:t>
            </a:r>
          </a:p>
          <a:p>
            <a:pPr algn="r" rtl="1"/>
            <a:r>
              <a:rPr lang="he-IL" dirty="0"/>
              <a:t>חייב להיות ייחודי</a:t>
            </a:r>
          </a:p>
          <a:p>
            <a:pPr algn="r" rtl="1"/>
            <a:r>
              <a:rPr lang="he-IL" dirty="0"/>
              <a:t>מתחיל עם #</a:t>
            </a:r>
          </a:p>
          <a:p>
            <a:pPr algn="l"/>
            <a:r>
              <a:rPr lang="en-US" dirty="0"/>
              <a:t>#emailInput {</a:t>
            </a:r>
          </a:p>
          <a:p>
            <a:pPr algn="l"/>
            <a:r>
              <a:rPr lang="en-US" dirty="0"/>
              <a:t>  background-color: aqua;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7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398E-27EE-7F65-3A70-C14D928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–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F4A2-D1B3-AE59-1398-6107B64C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חל על כל התגיות </a:t>
            </a:r>
          </a:p>
          <a:p>
            <a:pPr algn="r" rtl="1"/>
            <a:r>
              <a:rPr lang="he-IL" dirty="0"/>
              <a:t>צובע את כל תגיות ה</a:t>
            </a:r>
            <a:r>
              <a:rPr lang="en-US" dirty="0"/>
              <a:t>span</a:t>
            </a:r>
            <a:r>
              <a:rPr lang="he-IL" dirty="0"/>
              <a:t> שנמצאות בתגית שיש לה </a:t>
            </a:r>
            <a:r>
              <a:rPr lang="en-US" dirty="0"/>
              <a:t>class</a:t>
            </a:r>
            <a:r>
              <a:rPr lang="he-IL" dirty="0"/>
              <a:t> </a:t>
            </a:r>
            <a:r>
              <a:rPr lang="en-US"/>
              <a:t>all-green-container</a:t>
            </a:r>
            <a:endParaRPr lang="he-IL" dirty="0"/>
          </a:p>
          <a:p>
            <a:pPr algn="l"/>
            <a:r>
              <a:rPr lang="en-US" dirty="0"/>
              <a:t>.all-green-container &gt; span {</a:t>
            </a:r>
          </a:p>
          <a:p>
            <a:pPr algn="l"/>
            <a:r>
              <a:rPr lang="en-US" dirty="0"/>
              <a:t>  background-color: green;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68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{9C5E10CE-9620-4684-AAA9-83ED87F7FE7E}tf56410444_win32</Template>
  <TotalTime>47</TotalTime>
  <Words>101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Avenir Next LT Pro Light</vt:lpstr>
      <vt:lpstr>Garamond</vt:lpstr>
      <vt:lpstr>SavonVTI</vt:lpstr>
      <vt:lpstr>css</vt:lpstr>
      <vt:lpstr>Selectors – tag name</vt:lpstr>
      <vt:lpstr>Selectors – class</vt:lpstr>
      <vt:lpstr>Selectors – id</vt:lpstr>
      <vt:lpstr>Selectors – 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23 1313</dc:creator>
  <cp:lastModifiedBy>23 1313</cp:lastModifiedBy>
  <cp:revision>3</cp:revision>
  <dcterms:created xsi:type="dcterms:W3CDTF">2022-06-14T06:45:27Z</dcterms:created>
  <dcterms:modified xsi:type="dcterms:W3CDTF">2022-06-14T07:32:44Z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