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06F8-970A-24C4-F5E0-F3F5DC6169E7}"/>
              </a:ext>
            </a:extLst>
          </p:cNvPr>
          <p:cNvSpPr>
            <a:spLocks noGrp="1"/>
          </p:cNvSpPr>
          <p:nvPr>
            <p:ph type="ctrTitle"/>
          </p:nvPr>
        </p:nvSpPr>
        <p:spPr/>
        <p:txBody>
          <a:bodyPr/>
          <a:lstStyle/>
          <a:p>
            <a:pPr algn="ctr"/>
            <a:r>
              <a:rPr lang="en-US" b="1"/>
              <a:t>DIFFERENT TYPES OF NETWORK CONNECTORS</a:t>
            </a:r>
          </a:p>
        </p:txBody>
      </p:sp>
      <p:sp>
        <p:nvSpPr>
          <p:cNvPr id="3" name="Subtitle 2">
            <a:extLst>
              <a:ext uri="{FF2B5EF4-FFF2-40B4-BE49-F238E27FC236}">
                <a16:creationId xmlns:a16="http://schemas.microsoft.com/office/drawing/2014/main" id="{31F3D862-150F-D56B-3588-850FA2F3D45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087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C8AA-7FC7-4CC9-4D61-B72496A9A146}"/>
              </a:ext>
            </a:extLst>
          </p:cNvPr>
          <p:cNvSpPr>
            <a:spLocks noGrp="1"/>
          </p:cNvSpPr>
          <p:nvPr>
            <p:ph type="title"/>
          </p:nvPr>
        </p:nvSpPr>
        <p:spPr/>
        <p:txBody>
          <a:bodyPr/>
          <a:lstStyle/>
          <a:p>
            <a:r>
              <a:rPr lang="en-US" b="1"/>
              <a:t>WHAT ARE THE 3 TYPES OF CONNECTORS?</a:t>
            </a:r>
          </a:p>
        </p:txBody>
      </p:sp>
      <p:sp>
        <p:nvSpPr>
          <p:cNvPr id="3" name="Content Placeholder 2">
            <a:extLst>
              <a:ext uri="{FF2B5EF4-FFF2-40B4-BE49-F238E27FC236}">
                <a16:creationId xmlns:a16="http://schemas.microsoft.com/office/drawing/2014/main" id="{C8CF5345-C846-D9DC-B0D8-AC98E72E091F}"/>
              </a:ext>
            </a:extLst>
          </p:cNvPr>
          <p:cNvSpPr>
            <a:spLocks noGrp="1"/>
          </p:cNvSpPr>
          <p:nvPr>
            <p:ph idx="1"/>
          </p:nvPr>
        </p:nvSpPr>
        <p:spPr>
          <a:xfrm>
            <a:off x="1154955" y="2603500"/>
            <a:ext cx="5542312" cy="3416300"/>
          </a:xfrm>
        </p:spPr>
        <p:txBody>
          <a:bodyPr>
            <a:normAutofit lnSpcReduction="10000"/>
          </a:bodyPr>
          <a:lstStyle/>
          <a:p>
            <a:r>
              <a:rPr lang="en-US" sz="2800"/>
              <a:t>:- Electrical connectors are classified into three types based on their termination ends: board-to-board connectors, cable/wire-to-cable/wire connectors, and cable/wire-to-board connectors</a:t>
            </a:r>
          </a:p>
        </p:txBody>
      </p:sp>
      <p:pic>
        <p:nvPicPr>
          <p:cNvPr id="4" name="Picture 3">
            <a:extLst>
              <a:ext uri="{FF2B5EF4-FFF2-40B4-BE49-F238E27FC236}">
                <a16:creationId xmlns:a16="http://schemas.microsoft.com/office/drawing/2014/main" id="{46ABF2E3-02F8-7810-2A65-FA312E882A6E}"/>
              </a:ext>
            </a:extLst>
          </p:cNvPr>
          <p:cNvPicPr>
            <a:picLocks noChangeAspect="1"/>
          </p:cNvPicPr>
          <p:nvPr/>
        </p:nvPicPr>
        <p:blipFill>
          <a:blip r:embed="rId2"/>
          <a:stretch>
            <a:fillRect/>
          </a:stretch>
        </p:blipFill>
        <p:spPr>
          <a:xfrm>
            <a:off x="7125893" y="2774687"/>
            <a:ext cx="4339778" cy="3493954"/>
          </a:xfrm>
          <a:prstGeom prst="rect">
            <a:avLst/>
          </a:prstGeom>
        </p:spPr>
      </p:pic>
    </p:spTree>
    <p:extLst>
      <p:ext uri="{BB962C8B-B14F-4D97-AF65-F5344CB8AC3E}">
        <p14:creationId xmlns:p14="http://schemas.microsoft.com/office/powerpoint/2010/main" val="7719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86AE-94F5-C28C-DEF3-1FB2E6C06D2E}"/>
              </a:ext>
            </a:extLst>
          </p:cNvPr>
          <p:cNvSpPr>
            <a:spLocks noGrp="1"/>
          </p:cNvSpPr>
          <p:nvPr>
            <p:ph type="title"/>
          </p:nvPr>
        </p:nvSpPr>
        <p:spPr/>
        <p:txBody>
          <a:bodyPr/>
          <a:lstStyle/>
          <a:p>
            <a:r>
              <a:rPr lang="en-US" b="1"/>
              <a:t>WHAT IS A ETHERNET CABLE USED FOR?</a:t>
            </a:r>
          </a:p>
        </p:txBody>
      </p:sp>
      <p:sp>
        <p:nvSpPr>
          <p:cNvPr id="3" name="Content Placeholder 2">
            <a:extLst>
              <a:ext uri="{FF2B5EF4-FFF2-40B4-BE49-F238E27FC236}">
                <a16:creationId xmlns:a16="http://schemas.microsoft.com/office/drawing/2014/main" id="{9EBD7B46-C9E4-5C4B-0B4C-F57D3DB7DD87}"/>
              </a:ext>
            </a:extLst>
          </p:cNvPr>
          <p:cNvSpPr>
            <a:spLocks noGrp="1"/>
          </p:cNvSpPr>
          <p:nvPr>
            <p:ph idx="1"/>
          </p:nvPr>
        </p:nvSpPr>
        <p:spPr>
          <a:xfrm>
            <a:off x="851346" y="2468032"/>
            <a:ext cx="6167389" cy="3416300"/>
          </a:xfrm>
        </p:spPr>
        <p:txBody>
          <a:bodyPr>
            <a:normAutofit fontScale="92500" lnSpcReduction="20000"/>
          </a:bodyPr>
          <a:lstStyle/>
          <a:p>
            <a:r>
              <a:rPr lang="en-US" sz="2800"/>
              <a:t>:- An Ethernet cable or Network cable is a cord used to connect devices together on a Network to transfer broadband data. They are used for connecting a laptop or desktop PC to a router, modem, internet hub, or printer, or for connecting any other wired network-capable peripherals together.</a:t>
            </a:r>
          </a:p>
        </p:txBody>
      </p:sp>
      <p:pic>
        <p:nvPicPr>
          <p:cNvPr id="4" name="Picture 3">
            <a:extLst>
              <a:ext uri="{FF2B5EF4-FFF2-40B4-BE49-F238E27FC236}">
                <a16:creationId xmlns:a16="http://schemas.microsoft.com/office/drawing/2014/main" id="{C1B0C154-7212-7347-921E-3A6EFED986AC}"/>
              </a:ext>
            </a:extLst>
          </p:cNvPr>
          <p:cNvPicPr>
            <a:picLocks noChangeAspect="1"/>
          </p:cNvPicPr>
          <p:nvPr/>
        </p:nvPicPr>
        <p:blipFill>
          <a:blip r:embed="rId2"/>
          <a:stretch>
            <a:fillRect/>
          </a:stretch>
        </p:blipFill>
        <p:spPr>
          <a:xfrm>
            <a:off x="7197329" y="2678907"/>
            <a:ext cx="4619787" cy="3714749"/>
          </a:xfrm>
          <a:prstGeom prst="rect">
            <a:avLst/>
          </a:prstGeom>
        </p:spPr>
      </p:pic>
    </p:spTree>
    <p:extLst>
      <p:ext uri="{BB962C8B-B14F-4D97-AF65-F5344CB8AC3E}">
        <p14:creationId xmlns:p14="http://schemas.microsoft.com/office/powerpoint/2010/main" val="3331963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1459-7D78-4EC4-9491-870C7AF74FF5}"/>
              </a:ext>
            </a:extLst>
          </p:cNvPr>
          <p:cNvSpPr>
            <a:spLocks noGrp="1"/>
          </p:cNvSpPr>
          <p:nvPr>
            <p:ph type="title"/>
          </p:nvPr>
        </p:nvSpPr>
        <p:spPr/>
        <p:txBody>
          <a:bodyPr/>
          <a:lstStyle/>
          <a:p>
            <a:r>
              <a:rPr lang="en-US" b="1"/>
              <a:t>WHAT ARE CONNECTORS IN NETWORKING?</a:t>
            </a:r>
          </a:p>
        </p:txBody>
      </p:sp>
      <p:sp>
        <p:nvSpPr>
          <p:cNvPr id="3" name="Content Placeholder 2">
            <a:extLst>
              <a:ext uri="{FF2B5EF4-FFF2-40B4-BE49-F238E27FC236}">
                <a16:creationId xmlns:a16="http://schemas.microsoft.com/office/drawing/2014/main" id="{3FAEE39F-8BD2-E919-A65D-0148E6FA66CF}"/>
              </a:ext>
            </a:extLst>
          </p:cNvPr>
          <p:cNvSpPr>
            <a:spLocks noGrp="1"/>
          </p:cNvSpPr>
          <p:nvPr>
            <p:ph idx="1"/>
          </p:nvPr>
        </p:nvSpPr>
        <p:spPr/>
        <p:txBody>
          <a:bodyPr>
            <a:noAutofit/>
          </a:bodyPr>
          <a:lstStyle/>
          <a:p>
            <a:r>
              <a:rPr lang="en-US" sz="3200"/>
              <a:t>:- A connector is a device that terminates a segment of cabling or provides an entry point for network devices such as computers, hubs and routers. These can in turn be differentiated according to their external appearance and connection characteristics. For example, there are plugs or sockets and ports.</a:t>
            </a:r>
          </a:p>
        </p:txBody>
      </p:sp>
    </p:spTree>
    <p:extLst>
      <p:ext uri="{BB962C8B-B14F-4D97-AF65-F5344CB8AC3E}">
        <p14:creationId xmlns:p14="http://schemas.microsoft.com/office/powerpoint/2010/main" val="13094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0004F-FEA3-3E74-D1FF-D54D96D2628E}"/>
              </a:ext>
            </a:extLst>
          </p:cNvPr>
          <p:cNvSpPr>
            <a:spLocks noGrp="1"/>
          </p:cNvSpPr>
          <p:nvPr>
            <p:ph type="title"/>
          </p:nvPr>
        </p:nvSpPr>
        <p:spPr/>
        <p:txBody>
          <a:bodyPr/>
          <a:lstStyle/>
          <a:p>
            <a:r>
              <a:rPr lang="en-US" b="1"/>
              <a:t>WHAT IS RJ45 CONNECTOR USED FOR?</a:t>
            </a:r>
          </a:p>
        </p:txBody>
      </p:sp>
      <p:sp>
        <p:nvSpPr>
          <p:cNvPr id="3" name="Content Placeholder 2">
            <a:extLst>
              <a:ext uri="{FF2B5EF4-FFF2-40B4-BE49-F238E27FC236}">
                <a16:creationId xmlns:a16="http://schemas.microsoft.com/office/drawing/2014/main" id="{8446F3A5-1599-BE72-E553-E39B5564A772}"/>
              </a:ext>
            </a:extLst>
          </p:cNvPr>
          <p:cNvSpPr>
            <a:spLocks noGrp="1"/>
          </p:cNvSpPr>
          <p:nvPr>
            <p:ph idx="1"/>
          </p:nvPr>
        </p:nvSpPr>
        <p:spPr>
          <a:xfrm>
            <a:off x="208407" y="2593048"/>
            <a:ext cx="6935343" cy="3416300"/>
          </a:xfrm>
        </p:spPr>
        <p:txBody>
          <a:bodyPr>
            <a:noAutofit/>
          </a:bodyPr>
          <a:lstStyle/>
          <a:p>
            <a:r>
              <a:rPr lang="en-US" sz="3200"/>
              <a:t>:- RJ45 connectors are most commonly used to connect one internet-enabled device with another network device. For example, a PC connected to a server, router, modem, smart TV, gaming console, or any device utilizing Ethernet protocol.</a:t>
            </a:r>
          </a:p>
        </p:txBody>
      </p:sp>
      <p:pic>
        <p:nvPicPr>
          <p:cNvPr id="4" name="Picture 3">
            <a:extLst>
              <a:ext uri="{FF2B5EF4-FFF2-40B4-BE49-F238E27FC236}">
                <a16:creationId xmlns:a16="http://schemas.microsoft.com/office/drawing/2014/main" id="{FCC85EA6-C353-3573-35CF-969994B76046}"/>
              </a:ext>
            </a:extLst>
          </p:cNvPr>
          <p:cNvPicPr>
            <a:picLocks noChangeAspect="1"/>
          </p:cNvPicPr>
          <p:nvPr/>
        </p:nvPicPr>
        <p:blipFill>
          <a:blip r:embed="rId2"/>
          <a:stretch>
            <a:fillRect/>
          </a:stretch>
        </p:blipFill>
        <p:spPr>
          <a:xfrm>
            <a:off x="7268766" y="2593048"/>
            <a:ext cx="4186682" cy="3888582"/>
          </a:xfrm>
          <a:prstGeom prst="rect">
            <a:avLst/>
          </a:prstGeom>
        </p:spPr>
      </p:pic>
    </p:spTree>
    <p:extLst>
      <p:ext uri="{BB962C8B-B14F-4D97-AF65-F5344CB8AC3E}">
        <p14:creationId xmlns:p14="http://schemas.microsoft.com/office/powerpoint/2010/main" val="424318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6961-DE4B-E7EF-B8EA-EF9DAF2C2844}"/>
              </a:ext>
            </a:extLst>
          </p:cNvPr>
          <p:cNvSpPr>
            <a:spLocks noGrp="1"/>
          </p:cNvSpPr>
          <p:nvPr>
            <p:ph type="title"/>
          </p:nvPr>
        </p:nvSpPr>
        <p:spPr/>
        <p:txBody>
          <a:bodyPr/>
          <a:lstStyle/>
          <a:p>
            <a:pPr algn="ctr"/>
            <a:r>
              <a:rPr lang="en-US" b="1"/>
              <a:t>USB CONNECTORS</a:t>
            </a:r>
          </a:p>
        </p:txBody>
      </p:sp>
      <p:sp>
        <p:nvSpPr>
          <p:cNvPr id="3" name="Content Placeholder 2">
            <a:extLst>
              <a:ext uri="{FF2B5EF4-FFF2-40B4-BE49-F238E27FC236}">
                <a16:creationId xmlns:a16="http://schemas.microsoft.com/office/drawing/2014/main" id="{5DDB05E1-330B-DF77-C310-019EAD7F69B6}"/>
              </a:ext>
            </a:extLst>
          </p:cNvPr>
          <p:cNvSpPr>
            <a:spLocks noGrp="1"/>
          </p:cNvSpPr>
          <p:nvPr>
            <p:ph idx="1"/>
          </p:nvPr>
        </p:nvSpPr>
        <p:spPr>
          <a:xfrm>
            <a:off x="142875" y="2322908"/>
            <a:ext cx="7506843" cy="3416300"/>
          </a:xfrm>
        </p:spPr>
        <p:txBody>
          <a:bodyPr>
            <a:noAutofit/>
          </a:bodyPr>
          <a:lstStyle/>
          <a:p>
            <a:r>
              <a:rPr lang="en-US" sz="2800"/>
              <a:t>:- USB connectors are the most familiar to the majority of people. USB (Universal Serial Bus) connector typically join external devices to a personal computer or are used for mobile phone charging. There are adapters that will allow an Ethernet cable to connect directly to a USB port, through this type of setup would be a temporary solution for networking</a:t>
            </a:r>
          </a:p>
        </p:txBody>
      </p:sp>
      <p:pic>
        <p:nvPicPr>
          <p:cNvPr id="4" name="Picture 3">
            <a:extLst>
              <a:ext uri="{FF2B5EF4-FFF2-40B4-BE49-F238E27FC236}">
                <a16:creationId xmlns:a16="http://schemas.microsoft.com/office/drawing/2014/main" id="{BE1EDB1F-103F-4972-1200-0309281D6928}"/>
              </a:ext>
            </a:extLst>
          </p:cNvPr>
          <p:cNvPicPr>
            <a:picLocks noChangeAspect="1"/>
          </p:cNvPicPr>
          <p:nvPr/>
        </p:nvPicPr>
        <p:blipFill>
          <a:blip r:embed="rId2"/>
          <a:stretch>
            <a:fillRect/>
          </a:stretch>
        </p:blipFill>
        <p:spPr>
          <a:xfrm>
            <a:off x="7649718" y="2322908"/>
            <a:ext cx="4131516" cy="4088607"/>
          </a:xfrm>
          <a:prstGeom prst="rect">
            <a:avLst/>
          </a:prstGeom>
        </p:spPr>
      </p:pic>
    </p:spTree>
    <p:extLst>
      <p:ext uri="{BB962C8B-B14F-4D97-AF65-F5344CB8AC3E}">
        <p14:creationId xmlns:p14="http://schemas.microsoft.com/office/powerpoint/2010/main" val="2443926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 Boardroom</vt:lpstr>
      <vt:lpstr>DIFFERENT TYPES OF NETWORK CONNECTORS</vt:lpstr>
      <vt:lpstr>WHAT ARE THE 3 TYPES OF CONNECTORS?</vt:lpstr>
      <vt:lpstr>WHAT IS A ETHERNET CABLE USED FOR?</vt:lpstr>
      <vt:lpstr>WHAT ARE CONNECTORS IN NETWORKING?</vt:lpstr>
      <vt:lpstr>WHAT IS RJ45 CONNECTOR USED FOR?</vt:lpstr>
      <vt:lpstr>USB CONNECTORS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TYPES OF NETWORK CONNECTORS</dc:title>
  <dc:creator>sumbhniyanawaz@gmail.com</dc:creator>
  <cp:lastModifiedBy>Megha Das</cp:lastModifiedBy>
  <cp:revision>2</cp:revision>
  <dcterms:created xsi:type="dcterms:W3CDTF">2024-03-13T19:18:24Z</dcterms:created>
  <dcterms:modified xsi:type="dcterms:W3CDTF">2024-03-13T20:16:06Z</dcterms:modified>
</cp:coreProperties>
</file>