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ableStyles" Target="tableStyle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theme" Target="theme/theme1.xml" /><Relationship Id="rId5" Type="http://schemas.openxmlformats.org/officeDocument/2006/relationships/slide" Target="slides/slide4.xml" /><Relationship Id="rId10"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3/14/2024</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3/14/2024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3/14/2024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3/14/2024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3/14/2024</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3/14/2024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3/14/2024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3/14/2024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3/14/2024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3/14/2024</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3/14/2024</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3/14/2024</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F87CE-FC02-9DD6-4E98-281E6B0AA42E}"/>
              </a:ext>
            </a:extLst>
          </p:cNvPr>
          <p:cNvSpPr>
            <a:spLocks noGrp="1"/>
          </p:cNvSpPr>
          <p:nvPr>
            <p:ph type="ctrTitle"/>
          </p:nvPr>
        </p:nvSpPr>
        <p:spPr/>
        <p:txBody>
          <a:bodyPr/>
          <a:lstStyle/>
          <a:p>
            <a:r>
              <a:rPr lang="en-US" b="1"/>
              <a:t>DIFFERENT TYPE OF CABLE NETWORK</a:t>
            </a:r>
          </a:p>
        </p:txBody>
      </p:sp>
      <p:sp>
        <p:nvSpPr>
          <p:cNvPr id="3" name="Subtitle 2">
            <a:extLst>
              <a:ext uri="{FF2B5EF4-FFF2-40B4-BE49-F238E27FC236}">
                <a16:creationId xmlns:a16="http://schemas.microsoft.com/office/drawing/2014/main" id="{155CC8C6-AB23-683E-7457-92A157FACC7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867526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15497-0004-9B30-1C24-BF91C770F3DF}"/>
              </a:ext>
            </a:extLst>
          </p:cNvPr>
          <p:cNvSpPr>
            <a:spLocks noGrp="1"/>
          </p:cNvSpPr>
          <p:nvPr>
            <p:ph type="title"/>
          </p:nvPr>
        </p:nvSpPr>
        <p:spPr/>
        <p:txBody>
          <a:bodyPr>
            <a:normAutofit fontScale="90000"/>
          </a:bodyPr>
          <a:lstStyle/>
          <a:p>
            <a:r>
              <a:rPr lang="en-US" b="1"/>
              <a:t>WHAT ARE THE DIFFERENT TYPES OF CABLE NETWORK ?</a:t>
            </a:r>
          </a:p>
        </p:txBody>
      </p:sp>
      <p:sp>
        <p:nvSpPr>
          <p:cNvPr id="3" name="Content Placeholder 2">
            <a:extLst>
              <a:ext uri="{FF2B5EF4-FFF2-40B4-BE49-F238E27FC236}">
                <a16:creationId xmlns:a16="http://schemas.microsoft.com/office/drawing/2014/main" id="{343A64BD-5380-3343-B73E-403F05F90F85}"/>
              </a:ext>
            </a:extLst>
          </p:cNvPr>
          <p:cNvSpPr>
            <a:spLocks noGrp="1"/>
          </p:cNvSpPr>
          <p:nvPr>
            <p:ph idx="1"/>
          </p:nvPr>
        </p:nvSpPr>
        <p:spPr>
          <a:xfrm>
            <a:off x="1066800" y="2103120"/>
            <a:ext cx="4612481" cy="3931920"/>
          </a:xfrm>
        </p:spPr>
        <p:txBody>
          <a:bodyPr>
            <a:normAutofit/>
          </a:bodyPr>
          <a:lstStyle/>
          <a:p>
            <a:r>
              <a:rPr lang="en-US" sz="3200"/>
              <a:t>:- Network cables can be divided into four types: coaxial, shielded twisted pair (STP), unshielded twisted pair (UTP), or fibre optic.</a:t>
            </a:r>
          </a:p>
        </p:txBody>
      </p:sp>
      <p:pic>
        <p:nvPicPr>
          <p:cNvPr id="4" name="Picture 3">
            <a:extLst>
              <a:ext uri="{FF2B5EF4-FFF2-40B4-BE49-F238E27FC236}">
                <a16:creationId xmlns:a16="http://schemas.microsoft.com/office/drawing/2014/main" id="{C776475A-78C7-0258-4787-4B53E8E13D89}"/>
              </a:ext>
            </a:extLst>
          </p:cNvPr>
          <p:cNvPicPr>
            <a:picLocks noChangeAspect="1"/>
          </p:cNvPicPr>
          <p:nvPr/>
        </p:nvPicPr>
        <p:blipFill>
          <a:blip r:embed="rId2"/>
          <a:stretch>
            <a:fillRect/>
          </a:stretch>
        </p:blipFill>
        <p:spPr>
          <a:xfrm>
            <a:off x="6381750" y="2103120"/>
            <a:ext cx="4994672" cy="3647599"/>
          </a:xfrm>
          <a:prstGeom prst="rect">
            <a:avLst/>
          </a:prstGeom>
        </p:spPr>
      </p:pic>
    </p:spTree>
    <p:extLst>
      <p:ext uri="{BB962C8B-B14F-4D97-AF65-F5344CB8AC3E}">
        <p14:creationId xmlns:p14="http://schemas.microsoft.com/office/powerpoint/2010/main" val="1997514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F1730-C204-23AC-A893-3113A91115BF}"/>
              </a:ext>
            </a:extLst>
          </p:cNvPr>
          <p:cNvSpPr>
            <a:spLocks noGrp="1"/>
          </p:cNvSpPr>
          <p:nvPr>
            <p:ph type="title"/>
          </p:nvPr>
        </p:nvSpPr>
        <p:spPr>
          <a:xfrm>
            <a:off x="1066800" y="642594"/>
            <a:ext cx="9559528" cy="1321937"/>
          </a:xfrm>
        </p:spPr>
        <p:txBody>
          <a:bodyPr>
            <a:normAutofit/>
          </a:bodyPr>
          <a:lstStyle/>
          <a:p>
            <a:r>
              <a:rPr lang="en-US" b="1"/>
              <a:t>WHAT IS CALLED NETWORK?</a:t>
            </a:r>
          </a:p>
        </p:txBody>
      </p:sp>
      <p:sp>
        <p:nvSpPr>
          <p:cNvPr id="3" name="Content Placeholder 2">
            <a:extLst>
              <a:ext uri="{FF2B5EF4-FFF2-40B4-BE49-F238E27FC236}">
                <a16:creationId xmlns:a16="http://schemas.microsoft.com/office/drawing/2014/main" id="{86B9ECB1-7328-735E-251C-DD69F213AA16}"/>
              </a:ext>
            </a:extLst>
          </p:cNvPr>
          <p:cNvSpPr>
            <a:spLocks noGrp="1"/>
          </p:cNvSpPr>
          <p:nvPr>
            <p:ph idx="1"/>
          </p:nvPr>
        </p:nvSpPr>
        <p:spPr/>
        <p:txBody>
          <a:bodyPr>
            <a:normAutofit/>
          </a:bodyPr>
          <a:lstStyle/>
          <a:p>
            <a:r>
              <a:rPr lang="en-US" sz="3200"/>
              <a:t>:- What Does Network Mean? A network, in computing, is a group of two or more devices or nodes that can communicate. The devices or nodes in question can be connected by physical or wireless connections. The key is that there are at least two separate components, and they are connected.</a:t>
            </a:r>
          </a:p>
        </p:txBody>
      </p:sp>
    </p:spTree>
    <p:extLst>
      <p:ext uri="{BB962C8B-B14F-4D97-AF65-F5344CB8AC3E}">
        <p14:creationId xmlns:p14="http://schemas.microsoft.com/office/powerpoint/2010/main" val="2923475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4A379-C893-C311-1BD6-32A1DC9813EB}"/>
              </a:ext>
            </a:extLst>
          </p:cNvPr>
          <p:cNvSpPr>
            <a:spLocks noGrp="1"/>
          </p:cNvSpPr>
          <p:nvPr>
            <p:ph type="title"/>
          </p:nvPr>
        </p:nvSpPr>
        <p:spPr/>
        <p:txBody>
          <a:bodyPr/>
          <a:lstStyle/>
          <a:p>
            <a:r>
              <a:rPr lang="en-US" b="1"/>
              <a:t>WHAT IS THE NETWORK DEVICE?</a:t>
            </a:r>
          </a:p>
        </p:txBody>
      </p:sp>
      <p:sp>
        <p:nvSpPr>
          <p:cNvPr id="3" name="Content Placeholder 2">
            <a:extLst>
              <a:ext uri="{FF2B5EF4-FFF2-40B4-BE49-F238E27FC236}">
                <a16:creationId xmlns:a16="http://schemas.microsoft.com/office/drawing/2014/main" id="{0B99357E-67CC-76FD-0421-E243D28A8D18}"/>
              </a:ext>
            </a:extLst>
          </p:cNvPr>
          <p:cNvSpPr>
            <a:spLocks noGrp="1"/>
          </p:cNvSpPr>
          <p:nvPr>
            <p:ph idx="1"/>
          </p:nvPr>
        </p:nvSpPr>
        <p:spPr>
          <a:xfrm>
            <a:off x="1066800" y="2103120"/>
            <a:ext cx="5362575" cy="4112286"/>
          </a:xfrm>
        </p:spPr>
        <p:txBody>
          <a:bodyPr>
            <a:noAutofit/>
          </a:bodyPr>
          <a:lstStyle/>
          <a:p>
            <a:r>
              <a:rPr lang="en-US" sz="2400"/>
              <a:t>:- A network device is a node in the wireless mesh network. It can transmit and receive wireless HART data and perform the basic functions necessary to support network formation and maintenance. Network devices include field devices, router devices, gateway devices, and mesh hand-held devices. (a) Field devices.</a:t>
            </a:r>
          </a:p>
        </p:txBody>
      </p:sp>
      <p:pic>
        <p:nvPicPr>
          <p:cNvPr id="4" name="Picture 3">
            <a:extLst>
              <a:ext uri="{FF2B5EF4-FFF2-40B4-BE49-F238E27FC236}">
                <a16:creationId xmlns:a16="http://schemas.microsoft.com/office/drawing/2014/main" id="{7E4CE475-69A4-EB8D-34FB-D8D27D7F3F66}"/>
              </a:ext>
            </a:extLst>
          </p:cNvPr>
          <p:cNvPicPr>
            <a:picLocks noChangeAspect="1"/>
          </p:cNvPicPr>
          <p:nvPr/>
        </p:nvPicPr>
        <p:blipFill>
          <a:blip r:embed="rId2"/>
          <a:stretch>
            <a:fillRect/>
          </a:stretch>
        </p:blipFill>
        <p:spPr>
          <a:xfrm>
            <a:off x="6768700" y="2014194"/>
            <a:ext cx="4570812" cy="3965125"/>
          </a:xfrm>
          <a:prstGeom prst="rect">
            <a:avLst/>
          </a:prstGeom>
        </p:spPr>
      </p:pic>
    </p:spTree>
    <p:extLst>
      <p:ext uri="{BB962C8B-B14F-4D97-AF65-F5344CB8AC3E}">
        <p14:creationId xmlns:p14="http://schemas.microsoft.com/office/powerpoint/2010/main" val="1201497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1FBF5-B0B7-8F98-DE85-732B18247A9E}"/>
              </a:ext>
            </a:extLst>
          </p:cNvPr>
          <p:cNvSpPr>
            <a:spLocks noGrp="1"/>
          </p:cNvSpPr>
          <p:nvPr>
            <p:ph type="title"/>
          </p:nvPr>
        </p:nvSpPr>
        <p:spPr/>
        <p:txBody>
          <a:bodyPr>
            <a:normAutofit fontScale="90000"/>
          </a:bodyPr>
          <a:lstStyle/>
          <a:p>
            <a:r>
              <a:rPr lang="en-US" b="1"/>
              <a:t>WHAT ARE THE 4 DEVICE NEEDED CONNECT TO THE INTERNET ?</a:t>
            </a:r>
          </a:p>
        </p:txBody>
      </p:sp>
      <p:sp>
        <p:nvSpPr>
          <p:cNvPr id="3" name="Content Placeholder 2">
            <a:extLst>
              <a:ext uri="{FF2B5EF4-FFF2-40B4-BE49-F238E27FC236}">
                <a16:creationId xmlns:a16="http://schemas.microsoft.com/office/drawing/2014/main" id="{DE47E1C6-D0B9-F64A-2AA3-9F67A681DB36}"/>
              </a:ext>
            </a:extLst>
          </p:cNvPr>
          <p:cNvSpPr>
            <a:spLocks noGrp="1"/>
          </p:cNvSpPr>
          <p:nvPr>
            <p:ph idx="1"/>
          </p:nvPr>
        </p:nvSpPr>
        <p:spPr>
          <a:xfrm>
            <a:off x="870346" y="2442819"/>
            <a:ext cx="5058966" cy="3931920"/>
          </a:xfrm>
        </p:spPr>
        <p:txBody>
          <a:bodyPr>
            <a:normAutofit/>
          </a:bodyPr>
          <a:lstStyle/>
          <a:p>
            <a:r>
              <a:rPr lang="en-US" sz="2800"/>
              <a:t>:- Telephone, modem, computer and ISP are needed to connect to the network. The Computer is essential. The Modem is necessary if you are using a telephone line to access the Internet.</a:t>
            </a:r>
          </a:p>
        </p:txBody>
      </p:sp>
      <p:pic>
        <p:nvPicPr>
          <p:cNvPr id="4" name="Picture 3">
            <a:extLst>
              <a:ext uri="{FF2B5EF4-FFF2-40B4-BE49-F238E27FC236}">
                <a16:creationId xmlns:a16="http://schemas.microsoft.com/office/drawing/2014/main" id="{C2043117-0C1A-D324-E3C0-0946F8689B2F}"/>
              </a:ext>
            </a:extLst>
          </p:cNvPr>
          <p:cNvPicPr>
            <a:picLocks noChangeAspect="1"/>
          </p:cNvPicPr>
          <p:nvPr/>
        </p:nvPicPr>
        <p:blipFill>
          <a:blip r:embed="rId2"/>
          <a:stretch>
            <a:fillRect/>
          </a:stretch>
        </p:blipFill>
        <p:spPr>
          <a:xfrm>
            <a:off x="6262690" y="2442819"/>
            <a:ext cx="5435202" cy="3446860"/>
          </a:xfrm>
          <a:prstGeom prst="rect">
            <a:avLst/>
          </a:prstGeom>
        </p:spPr>
      </p:pic>
    </p:spTree>
    <p:extLst>
      <p:ext uri="{BB962C8B-B14F-4D97-AF65-F5344CB8AC3E}">
        <p14:creationId xmlns:p14="http://schemas.microsoft.com/office/powerpoint/2010/main" val="717873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6CC4A-D7DC-D858-6A10-FF32848A6C2B}"/>
              </a:ext>
            </a:extLst>
          </p:cNvPr>
          <p:cNvSpPr>
            <a:spLocks noGrp="1"/>
          </p:cNvSpPr>
          <p:nvPr>
            <p:ph type="title"/>
          </p:nvPr>
        </p:nvSpPr>
        <p:spPr/>
        <p:txBody>
          <a:bodyPr>
            <a:normAutofit fontScale="90000"/>
          </a:bodyPr>
          <a:lstStyle/>
          <a:p>
            <a:r>
              <a:rPr lang="en-US" b="1"/>
              <a:t>WHICH CABLE IS BEST FOR NETWORKING?</a:t>
            </a:r>
          </a:p>
        </p:txBody>
      </p:sp>
      <p:sp>
        <p:nvSpPr>
          <p:cNvPr id="3" name="Content Placeholder 2">
            <a:extLst>
              <a:ext uri="{FF2B5EF4-FFF2-40B4-BE49-F238E27FC236}">
                <a16:creationId xmlns:a16="http://schemas.microsoft.com/office/drawing/2014/main" id="{6BB8C932-E6E6-2683-8D43-64EE96463294}"/>
              </a:ext>
            </a:extLst>
          </p:cNvPr>
          <p:cNvSpPr>
            <a:spLocks noGrp="1"/>
          </p:cNvSpPr>
          <p:nvPr>
            <p:ph idx="1"/>
          </p:nvPr>
        </p:nvSpPr>
        <p:spPr>
          <a:xfrm>
            <a:off x="1066800" y="2283486"/>
            <a:ext cx="5434013" cy="3931920"/>
          </a:xfrm>
        </p:spPr>
        <p:txBody>
          <a:bodyPr>
            <a:noAutofit/>
          </a:bodyPr>
          <a:lstStyle/>
          <a:p>
            <a:r>
              <a:rPr lang="en-US" sz="2400"/>
              <a:t>:- Which Ethernet cable is best? This depends on your needs, but for most home users, Cat 6 will be more than sufficient for high-speed networking, fast internet connectivity, and low-latency tasks like gaming. If you want greater performance over longer distances — over 150ft — then Cat 6a is worth</a:t>
            </a:r>
          </a:p>
        </p:txBody>
      </p:sp>
      <p:pic>
        <p:nvPicPr>
          <p:cNvPr id="4" name="Picture 3">
            <a:extLst>
              <a:ext uri="{FF2B5EF4-FFF2-40B4-BE49-F238E27FC236}">
                <a16:creationId xmlns:a16="http://schemas.microsoft.com/office/drawing/2014/main" id="{5D0811B4-7BD8-F5AC-8F5B-3198325318C7}"/>
              </a:ext>
            </a:extLst>
          </p:cNvPr>
          <p:cNvPicPr>
            <a:picLocks noChangeAspect="1"/>
          </p:cNvPicPr>
          <p:nvPr/>
        </p:nvPicPr>
        <p:blipFill>
          <a:blip r:embed="rId2"/>
          <a:stretch>
            <a:fillRect/>
          </a:stretch>
        </p:blipFill>
        <p:spPr>
          <a:xfrm>
            <a:off x="6786563" y="2283486"/>
            <a:ext cx="4750593" cy="3338248"/>
          </a:xfrm>
          <a:prstGeom prst="rect">
            <a:avLst/>
          </a:prstGeom>
        </p:spPr>
      </p:pic>
    </p:spTree>
    <p:extLst>
      <p:ext uri="{BB962C8B-B14F-4D97-AF65-F5344CB8AC3E}">
        <p14:creationId xmlns:p14="http://schemas.microsoft.com/office/powerpoint/2010/main" val="3506963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093CF-381A-555B-F259-29FE741DE0F3}"/>
              </a:ext>
            </a:extLst>
          </p:cNvPr>
          <p:cNvSpPr>
            <a:spLocks noGrp="1"/>
          </p:cNvSpPr>
          <p:nvPr>
            <p:ph type="title"/>
          </p:nvPr>
        </p:nvSpPr>
        <p:spPr/>
        <p:txBody>
          <a:bodyPr>
            <a:normAutofit fontScale="90000"/>
          </a:bodyPr>
          <a:lstStyle/>
          <a:p>
            <a:r>
              <a:rPr lang="en-US" b="1"/>
              <a:t>WHAT IS THE FASTEST NETWORK CABLE?</a:t>
            </a:r>
          </a:p>
        </p:txBody>
      </p:sp>
      <p:sp>
        <p:nvSpPr>
          <p:cNvPr id="3" name="Content Placeholder 2">
            <a:extLst>
              <a:ext uri="{FF2B5EF4-FFF2-40B4-BE49-F238E27FC236}">
                <a16:creationId xmlns:a16="http://schemas.microsoft.com/office/drawing/2014/main" id="{69268650-3B64-1889-C5C4-C20D8B1051BA}"/>
              </a:ext>
            </a:extLst>
          </p:cNvPr>
          <p:cNvSpPr>
            <a:spLocks noGrp="1"/>
          </p:cNvSpPr>
          <p:nvPr>
            <p:ph idx="1"/>
          </p:nvPr>
        </p:nvSpPr>
        <p:spPr>
          <a:xfrm>
            <a:off x="1066800" y="2103120"/>
            <a:ext cx="6309122" cy="3931920"/>
          </a:xfrm>
        </p:spPr>
        <p:txBody>
          <a:bodyPr>
            <a:normAutofit/>
          </a:bodyPr>
          <a:lstStyle/>
          <a:p>
            <a:r>
              <a:rPr lang="en-US" sz="2800"/>
              <a:t>:- Cat 8 – the fastest cable
Cat 8 is the highest-performing Ethernet cord available. It is the recognized standard “after Cat 6, having faster throughput over short distances: 40 Gbps up to 78’ and 25 Gbps up to 100’,” accordingly  to telco-data.com. Its bandwidth goes to</a:t>
            </a:r>
          </a:p>
        </p:txBody>
      </p:sp>
      <p:pic>
        <p:nvPicPr>
          <p:cNvPr id="4" name="Picture 3">
            <a:extLst>
              <a:ext uri="{FF2B5EF4-FFF2-40B4-BE49-F238E27FC236}">
                <a16:creationId xmlns:a16="http://schemas.microsoft.com/office/drawing/2014/main" id="{5355EF62-8EF0-71BB-9B52-D02E87B34AA4}"/>
              </a:ext>
            </a:extLst>
          </p:cNvPr>
          <p:cNvPicPr>
            <a:picLocks noChangeAspect="1"/>
          </p:cNvPicPr>
          <p:nvPr/>
        </p:nvPicPr>
        <p:blipFill>
          <a:blip r:embed="rId2"/>
          <a:stretch>
            <a:fillRect/>
          </a:stretch>
        </p:blipFill>
        <p:spPr>
          <a:xfrm>
            <a:off x="7375922" y="2103120"/>
            <a:ext cx="4226719" cy="3931920"/>
          </a:xfrm>
          <a:prstGeom prst="rect">
            <a:avLst/>
          </a:prstGeom>
        </p:spPr>
      </p:pic>
    </p:spTree>
    <p:extLst>
      <p:ext uri="{BB962C8B-B14F-4D97-AF65-F5344CB8AC3E}">
        <p14:creationId xmlns:p14="http://schemas.microsoft.com/office/powerpoint/2010/main" val="7525046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7</Slides>
  <Notes>0</Notes>
  <HiddenSlides>0</HiddenSlide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Savon</vt:lpstr>
      <vt:lpstr>DIFFERENT TYPE OF CABLE NETWORK</vt:lpstr>
      <vt:lpstr>WHAT ARE THE DIFFERENT TYPES OF CABLE NETWORK ?</vt:lpstr>
      <vt:lpstr>WHAT IS CALLED NETWORK?</vt:lpstr>
      <vt:lpstr>WHAT IS THE NETWORK DEVICE?</vt:lpstr>
      <vt:lpstr>WHAT ARE THE 4 DEVICE NEEDED CONNECT TO THE INTERNET ?</vt:lpstr>
      <vt:lpstr>WHICH CABLE IS BEST FOR NETWORKING?</vt:lpstr>
      <vt:lpstr>WHAT IS THE FASTEST NETWORK CABLE?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DIFFERENT TYPE OF CABLE NETWORK</dc:title>
  <dc:creator>sumbhniyanawaz@gmail.com</dc:creator>
  <cp:lastModifiedBy>Megha Das</cp:lastModifiedBy>
  <cp:revision>2</cp:revision>
  <dcterms:created xsi:type="dcterms:W3CDTF">2024-03-13T18:27:28Z</dcterms:created>
  <dcterms:modified xsi:type="dcterms:W3CDTF">2024-03-13T20:15:13Z</dcterms:modified>
</cp:coreProperties>
</file>