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presProps" Target="presProps.xml" /><Relationship Id="rId5" Type="http://schemas.openxmlformats.org/officeDocument/2006/relationships/slide" Target="slides/slide4.xml" /><Relationship Id="rId4" Type="http://schemas.openxmlformats.org/officeDocument/2006/relationships/slide" Target="slides/slide3.xml" /><Relationship Id="rId9"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3/13/2024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3/13/2024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3/13/2024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3/13/2024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3/13/2024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3/13/2024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3/13/2024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0011E-06DA-1775-E478-299CD8D95230}"/>
              </a:ext>
            </a:extLst>
          </p:cNvPr>
          <p:cNvSpPr>
            <a:spLocks noGrp="1"/>
          </p:cNvSpPr>
          <p:nvPr>
            <p:ph type="ctrTitle"/>
          </p:nvPr>
        </p:nvSpPr>
        <p:spPr/>
        <p:txBody>
          <a:bodyPr/>
          <a:lstStyle/>
          <a:p>
            <a:r>
              <a:rPr lang="en-US" b="1"/>
              <a:t>What is network media and its types</a:t>
            </a:r>
          </a:p>
        </p:txBody>
      </p:sp>
      <p:sp>
        <p:nvSpPr>
          <p:cNvPr id="3" name="Subtitle 2">
            <a:extLst>
              <a:ext uri="{FF2B5EF4-FFF2-40B4-BE49-F238E27FC236}">
                <a16:creationId xmlns:a16="http://schemas.microsoft.com/office/drawing/2014/main" id="{18585BE7-664A-7170-AEEC-AF2D4F05AF0C}"/>
              </a:ext>
            </a:extLst>
          </p:cNvPr>
          <p:cNvSpPr>
            <a:spLocks noGrp="1"/>
          </p:cNvSpPr>
          <p:nvPr>
            <p:ph type="subTitle" idx="1"/>
          </p:nvPr>
        </p:nvSpPr>
        <p:spPr/>
        <p:txBody>
          <a:bodyPr>
            <a:noAutofit/>
          </a:bodyPr>
          <a:lstStyle/>
          <a:p>
            <a:pPr marL="457200" indent="-457200" algn="l">
              <a:buFont typeface="Arial" panose="020B0604020202020204" pitchFamily="34" charset="0"/>
              <a:buChar char="•"/>
            </a:pPr>
            <a:r>
              <a:rPr lang="en-US" sz="2400"/>
              <a:t>:- Network media refers to the communication channels used to interconnect nodes on a computer network. Typical examples of network media include </a:t>
            </a:r>
            <a:r>
              <a:rPr lang="en-US" sz="2400">
                <a:solidFill>
                  <a:schemeClr val="bg1"/>
                </a:solidFill>
              </a:rPr>
              <a:t> copper coaxial cable, copper twisted pair cables and fiber-optic cables </a:t>
            </a:r>
            <a:r>
              <a:rPr lang="en-US" sz="2400"/>
              <a:t>used in wired networks, and radio waves used in wireless data communications networks. </a:t>
            </a:r>
          </a:p>
        </p:txBody>
      </p:sp>
    </p:spTree>
    <p:extLst>
      <p:ext uri="{BB962C8B-B14F-4D97-AF65-F5344CB8AC3E}">
        <p14:creationId xmlns:p14="http://schemas.microsoft.com/office/powerpoint/2010/main" val="1578397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1E970-DC2C-D04A-175A-2C401EDB930F}"/>
              </a:ext>
            </a:extLst>
          </p:cNvPr>
          <p:cNvSpPr>
            <a:spLocks noGrp="1"/>
          </p:cNvSpPr>
          <p:nvPr>
            <p:ph type="title"/>
          </p:nvPr>
        </p:nvSpPr>
        <p:spPr/>
        <p:txBody>
          <a:bodyPr/>
          <a:lstStyle/>
          <a:p>
            <a:pPr algn="ctr"/>
            <a:r>
              <a:rPr lang="en-US" b="1"/>
              <a:t>Copper coaxial cable </a:t>
            </a:r>
          </a:p>
        </p:txBody>
      </p:sp>
      <p:sp>
        <p:nvSpPr>
          <p:cNvPr id="3" name="Content Placeholder 2">
            <a:extLst>
              <a:ext uri="{FF2B5EF4-FFF2-40B4-BE49-F238E27FC236}">
                <a16:creationId xmlns:a16="http://schemas.microsoft.com/office/drawing/2014/main" id="{314ED1C7-FA50-4F16-C185-5BAA7C7D6FCA}"/>
              </a:ext>
            </a:extLst>
          </p:cNvPr>
          <p:cNvSpPr>
            <a:spLocks noGrp="1"/>
          </p:cNvSpPr>
          <p:nvPr>
            <p:ph idx="1"/>
          </p:nvPr>
        </p:nvSpPr>
        <p:spPr>
          <a:xfrm>
            <a:off x="680321" y="2336874"/>
            <a:ext cx="5927648" cy="4521126"/>
          </a:xfrm>
        </p:spPr>
        <p:txBody>
          <a:bodyPr>
            <a:noAutofit/>
          </a:bodyPr>
          <a:lstStyle/>
          <a:p>
            <a:r>
              <a:rPr lang="en-US" sz="3200"/>
              <a:t>:- Coaxial cable is a type of copper cable specially built with a metal shield and other components engineered to block signal interference. A coaxial – or coax – cable is primarily used by cable TV companies to connect their satellite antenna facilities to customer homes and businesses.</a:t>
            </a:r>
          </a:p>
        </p:txBody>
      </p:sp>
      <p:pic>
        <p:nvPicPr>
          <p:cNvPr id="4" name="Picture 3">
            <a:extLst>
              <a:ext uri="{FF2B5EF4-FFF2-40B4-BE49-F238E27FC236}">
                <a16:creationId xmlns:a16="http://schemas.microsoft.com/office/drawing/2014/main" id="{95CF5BAF-6232-8B7C-42E0-20C943C06D2B}"/>
              </a:ext>
            </a:extLst>
          </p:cNvPr>
          <p:cNvPicPr>
            <a:picLocks noChangeAspect="1"/>
          </p:cNvPicPr>
          <p:nvPr/>
        </p:nvPicPr>
        <p:blipFill>
          <a:blip r:embed="rId2"/>
          <a:stretch>
            <a:fillRect/>
          </a:stretch>
        </p:blipFill>
        <p:spPr>
          <a:xfrm>
            <a:off x="6983017" y="2336874"/>
            <a:ext cx="4492944" cy="3949625"/>
          </a:xfrm>
          <a:prstGeom prst="rect">
            <a:avLst/>
          </a:prstGeom>
        </p:spPr>
      </p:pic>
    </p:spTree>
    <p:extLst>
      <p:ext uri="{BB962C8B-B14F-4D97-AF65-F5344CB8AC3E}">
        <p14:creationId xmlns:p14="http://schemas.microsoft.com/office/powerpoint/2010/main" val="1557590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9168E-FACA-ACF1-8B60-B8EC859CA27D}"/>
              </a:ext>
            </a:extLst>
          </p:cNvPr>
          <p:cNvSpPr>
            <a:spLocks noGrp="1"/>
          </p:cNvSpPr>
          <p:nvPr>
            <p:ph type="title"/>
          </p:nvPr>
        </p:nvSpPr>
        <p:spPr/>
        <p:txBody>
          <a:bodyPr/>
          <a:lstStyle/>
          <a:p>
            <a:pPr algn="ctr"/>
            <a:r>
              <a:rPr lang="en-US" b="1"/>
              <a:t>Twisted – Pair Cable</a:t>
            </a:r>
          </a:p>
        </p:txBody>
      </p:sp>
      <p:sp>
        <p:nvSpPr>
          <p:cNvPr id="3" name="Content Placeholder 2">
            <a:extLst>
              <a:ext uri="{FF2B5EF4-FFF2-40B4-BE49-F238E27FC236}">
                <a16:creationId xmlns:a16="http://schemas.microsoft.com/office/drawing/2014/main" id="{22DEC67D-AD87-6E33-44C6-AC0946D803AF}"/>
              </a:ext>
            </a:extLst>
          </p:cNvPr>
          <p:cNvSpPr>
            <a:spLocks noGrp="1"/>
          </p:cNvSpPr>
          <p:nvPr>
            <p:ph idx="1"/>
          </p:nvPr>
        </p:nvSpPr>
        <p:spPr>
          <a:xfrm>
            <a:off x="680322" y="2336873"/>
            <a:ext cx="5266850" cy="4271096"/>
          </a:xfrm>
        </p:spPr>
        <p:txBody>
          <a:bodyPr>
            <a:noAutofit/>
          </a:bodyPr>
          <a:lstStyle/>
          <a:p>
            <a:r>
              <a:rPr lang="en-US"/>
              <a:t>:- A twisted-pair cabling system is a cable consisting of one or several pairs of copper wires. These wires are twisted together and around each other and are insulated with a dielectric polymeric compound. Twisting helps minimize electromagnetic radiation and resists external interference.</a:t>
            </a:r>
          </a:p>
        </p:txBody>
      </p:sp>
      <p:pic>
        <p:nvPicPr>
          <p:cNvPr id="4" name="Picture 3">
            <a:extLst>
              <a:ext uri="{FF2B5EF4-FFF2-40B4-BE49-F238E27FC236}">
                <a16:creationId xmlns:a16="http://schemas.microsoft.com/office/drawing/2014/main" id="{F7C07FB1-CE42-2E60-7A86-9DF565B8F1C9}"/>
              </a:ext>
            </a:extLst>
          </p:cNvPr>
          <p:cNvPicPr>
            <a:picLocks noChangeAspect="1"/>
          </p:cNvPicPr>
          <p:nvPr/>
        </p:nvPicPr>
        <p:blipFill>
          <a:blip r:embed="rId2"/>
          <a:stretch>
            <a:fillRect/>
          </a:stretch>
        </p:blipFill>
        <p:spPr>
          <a:xfrm>
            <a:off x="5947172" y="2336873"/>
            <a:ext cx="5939554" cy="3133725"/>
          </a:xfrm>
          <a:prstGeom prst="rect">
            <a:avLst/>
          </a:prstGeom>
        </p:spPr>
      </p:pic>
    </p:spTree>
    <p:extLst>
      <p:ext uri="{BB962C8B-B14F-4D97-AF65-F5344CB8AC3E}">
        <p14:creationId xmlns:p14="http://schemas.microsoft.com/office/powerpoint/2010/main" val="3359751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05C42-F4EE-13CB-9C2D-AEF2BF57E68E}"/>
              </a:ext>
            </a:extLst>
          </p:cNvPr>
          <p:cNvSpPr>
            <a:spLocks noGrp="1"/>
          </p:cNvSpPr>
          <p:nvPr>
            <p:ph type="title"/>
          </p:nvPr>
        </p:nvSpPr>
        <p:spPr/>
        <p:txBody>
          <a:bodyPr/>
          <a:lstStyle/>
          <a:p>
            <a:pPr algn="ctr"/>
            <a:r>
              <a:rPr lang="en-US" b="1"/>
              <a:t>Fiber – Optic Cable </a:t>
            </a:r>
          </a:p>
        </p:txBody>
      </p:sp>
      <p:sp>
        <p:nvSpPr>
          <p:cNvPr id="3" name="Content Placeholder 2">
            <a:extLst>
              <a:ext uri="{FF2B5EF4-FFF2-40B4-BE49-F238E27FC236}">
                <a16:creationId xmlns:a16="http://schemas.microsoft.com/office/drawing/2014/main" id="{24E2D20E-474B-BFE2-FF06-97F492D0A55D}"/>
              </a:ext>
            </a:extLst>
          </p:cNvPr>
          <p:cNvSpPr>
            <a:spLocks noGrp="1"/>
          </p:cNvSpPr>
          <p:nvPr>
            <p:ph idx="1"/>
          </p:nvPr>
        </p:nvSpPr>
        <p:spPr>
          <a:xfrm>
            <a:off x="680321" y="2336873"/>
            <a:ext cx="5415679" cy="3599316"/>
          </a:xfrm>
        </p:spPr>
        <p:txBody>
          <a:bodyPr>
            <a:noAutofit/>
          </a:bodyPr>
          <a:lstStyle/>
          <a:p>
            <a:r>
              <a:rPr lang="en-US" sz="2800"/>
              <a:t>:- A fiber-optic cable, also known as an optical-fiber cable, is an assembly similar to an electrical cable but containing one or more optical fibers that are used to carry light. The optical fiber elements are typically individually coated with plastic layers and contained in a protective tube suitable for the environment where the cable is used.</a:t>
            </a:r>
          </a:p>
        </p:txBody>
      </p:sp>
      <p:pic>
        <p:nvPicPr>
          <p:cNvPr id="4" name="Picture 3">
            <a:extLst>
              <a:ext uri="{FF2B5EF4-FFF2-40B4-BE49-F238E27FC236}">
                <a16:creationId xmlns:a16="http://schemas.microsoft.com/office/drawing/2014/main" id="{5D34F91C-7340-CB6A-BB5A-948D2F0BBF58}"/>
              </a:ext>
            </a:extLst>
          </p:cNvPr>
          <p:cNvPicPr>
            <a:picLocks noChangeAspect="1"/>
          </p:cNvPicPr>
          <p:nvPr/>
        </p:nvPicPr>
        <p:blipFill>
          <a:blip r:embed="rId2"/>
          <a:stretch>
            <a:fillRect/>
          </a:stretch>
        </p:blipFill>
        <p:spPr>
          <a:xfrm>
            <a:off x="6096000" y="2249692"/>
            <a:ext cx="5656661" cy="4161824"/>
          </a:xfrm>
          <a:prstGeom prst="rect">
            <a:avLst/>
          </a:prstGeom>
        </p:spPr>
      </p:pic>
    </p:spTree>
    <p:extLst>
      <p:ext uri="{BB962C8B-B14F-4D97-AF65-F5344CB8AC3E}">
        <p14:creationId xmlns:p14="http://schemas.microsoft.com/office/powerpoint/2010/main" val="181980389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Slides>
  <Notes>0</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Berlin</vt:lpstr>
      <vt:lpstr>What is network media and its types</vt:lpstr>
      <vt:lpstr>Copper coaxial cable </vt:lpstr>
      <vt:lpstr>Twisted – Pair Cable</vt:lpstr>
      <vt:lpstr>Fiber – Optic Cable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network media and its types</dc:title>
  <dc:creator>sumbhniyanawaz@gmail.com</dc:creator>
  <cp:lastModifiedBy>Megha Das</cp:lastModifiedBy>
  <cp:revision>3</cp:revision>
  <dcterms:created xsi:type="dcterms:W3CDTF">2024-03-13T16:04:02Z</dcterms:created>
  <dcterms:modified xsi:type="dcterms:W3CDTF">2024-03-13T18:08:18Z</dcterms:modified>
</cp:coreProperties>
</file>