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>
        <p:scale>
          <a:sx n="87" d="100"/>
          <a:sy n="87" d="100"/>
        </p:scale>
        <p:origin x="13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D3AFB-6D46-4AC5-AF78-CABA6A3C9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BA56EE-804A-49D3-A629-2CDD81292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77A7D-20EE-47E9-8554-F0987E6C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2120-28B0-44D9-9FEC-5F26ADB410B7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17A3A9-6416-4AFE-916A-D48E2260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5304D6-F43F-4533-9CFE-94530F4CE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CA5C-52A2-49A2-A8BC-0CECDC460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3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1B180-8915-4745-8BF7-FA9DA4D5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2C92F0-B4E7-4B5C-A8C2-DD2503052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1A1B96-209F-476D-8213-E646D7C1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2120-28B0-44D9-9FEC-5F26ADB410B7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4A8C02-760D-46C7-879E-707DB138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617471-192C-45BC-8978-E56F6E8E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CA5C-52A2-49A2-A8BC-0CECDC460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70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16FF453-81FF-40BA-99FC-A2A3DA3DB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11F3B8-0AB4-4195-B2E2-5C1B46E3B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AB22C1-16FC-4029-B67C-B8DFB3A8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2120-28B0-44D9-9FEC-5F26ADB410B7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1FF31A-6434-47AB-9441-D80DC6F37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06B054-B8FC-48FB-899F-01B06818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CA5C-52A2-49A2-A8BC-0CECDC460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18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A0D27C-82DB-4D5B-893F-90D06C7B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F71FFE-B891-4E69-A8B9-E024A0894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3BE308-6B58-4FFC-B71E-371AEF43F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2120-28B0-44D9-9FEC-5F26ADB410B7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08A07C-47E0-4D7A-B9EC-F6AD5567B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7C23E1-88B3-4844-85E1-D56A27700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CA5C-52A2-49A2-A8BC-0CECDC460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601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75337-CAD7-4F7D-A0DF-727BF316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76F6E0-58F5-43E6-B865-45C87F24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DBE149-A3CD-400C-BE59-0A01BE09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2120-28B0-44D9-9FEC-5F26ADB410B7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4E5A58-9A5E-4C5D-B704-69561D02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844B34-3E8D-4D30-B8E8-0F58FD0C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CA5C-52A2-49A2-A8BC-0CECDC460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001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7D960-72A8-438B-9F17-C975D0AC6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C9847E-2D88-476F-B1EA-7B61E45B0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9DA3AA-E4D7-4A37-ABE4-EFFBA3156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584B57-0CA4-4EDE-9310-BB825E753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2120-28B0-44D9-9FEC-5F26ADB410B7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ABF63B-54C2-49B7-B480-5C184CF8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A9BA47-C850-449D-8BCB-CD33BF34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CA5C-52A2-49A2-A8BC-0CECDC460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90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163564-40A2-464E-9B55-A74AC9EAD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F42F79-39FB-4AD2-BE97-099F670A1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1C90FF-3F21-40A1-9AFC-FFB6619B1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8F4663-C4E2-4DBA-8DB3-C10870919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88A713-9559-419A-A5C4-0FA83EEA5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A86717-AC8A-467E-A9B3-3A1B34D4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2120-28B0-44D9-9FEC-5F26ADB410B7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84AB28E-C3AF-44DC-AA0C-C29D33EBF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962340A-12BE-450B-974A-E3C2DBC9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CA5C-52A2-49A2-A8BC-0CECDC460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06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B0892-596A-4E0C-BB8A-1A778D7A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D77166-8770-4182-93D8-FC1B9E7D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2120-28B0-44D9-9FEC-5F26ADB410B7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DAA7C4-BF2D-4C45-A678-20441F0C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1B3D3F-A615-4540-BFF8-E0F838F2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CA5C-52A2-49A2-A8BC-0CECDC460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5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3AD391D-19CF-42A6-83A4-E2A77C2C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2120-28B0-44D9-9FEC-5F26ADB410B7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806B2E-F0CD-46B7-AB96-1E0A070C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7027F2-58AF-46C4-A3B0-E132281E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CA5C-52A2-49A2-A8BC-0CECDC460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96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65E069-C991-4D54-B37D-BC94CBF5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ABD9C5-D0DD-4DBB-B7FB-E3E7C63B3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AF4F27-F195-424C-B787-ABE12816D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55AF53-2AA0-4134-9E24-46DA83CD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2120-28B0-44D9-9FEC-5F26ADB410B7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6919D8-4B58-4AB2-8772-C5875FC2C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B9494E-1EAA-43EF-AB8D-145F044F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CA5C-52A2-49A2-A8BC-0CECDC460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243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31A3A-938D-412D-B778-674ED988C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BCFA5AF-30EA-48F2-9681-3233BE907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D5A85B-3839-4934-BB52-7483C19A9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A441FE-1884-4213-A33B-8321E0B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2120-28B0-44D9-9FEC-5F26ADB410B7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6CDA43-4C41-4CD3-A578-16C3F1F3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A10D1D-6C31-49B6-AED4-81FE289F3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CA5C-52A2-49A2-A8BC-0CECDC460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51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7AFCCA6-8C55-402C-8057-86B9CBD04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E9F6D1-FB36-4A4A-8249-7897CE512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ACC6C8-FE74-4F72-9339-B2D9FC43A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A2120-28B0-44D9-9FEC-5F26ADB410B7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CEC73B-FEE0-44F7-ADC9-BD136437B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CA5FAC-0DBF-454A-B3EB-2C88E9098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8CA5C-52A2-49A2-A8BC-0CECDC460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90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B505E-47AD-4A96-82E1-A5D2A81F91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Der Durchaus überragende:</a:t>
            </a:r>
            <a:br>
              <a:rPr lang="de-DE" dirty="0"/>
            </a:br>
            <a:r>
              <a:rPr lang="de-DE" dirty="0"/>
              <a:t>„</a:t>
            </a:r>
            <a:r>
              <a:rPr lang="de-DE" dirty="0" err="1"/>
              <a:t>Proxmox</a:t>
            </a:r>
            <a:r>
              <a:rPr lang="de-DE" dirty="0"/>
              <a:t> Python SQL </a:t>
            </a:r>
            <a:r>
              <a:rPr lang="de-DE" dirty="0" err="1"/>
              <a:t>config</a:t>
            </a:r>
            <a:r>
              <a:rPr lang="de-DE" dirty="0"/>
              <a:t> </a:t>
            </a:r>
            <a:r>
              <a:rPr lang="de-DE" dirty="0" err="1"/>
              <a:t>extractor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Database </a:t>
            </a:r>
            <a:r>
              <a:rPr lang="de-DE" dirty="0" err="1"/>
              <a:t>injector</a:t>
            </a:r>
            <a:r>
              <a:rPr lang="de-DE" dirty="0"/>
              <a:t>“</a:t>
            </a:r>
            <a:br>
              <a:rPr lang="de-DE" dirty="0"/>
            </a:br>
            <a:r>
              <a:rPr lang="de-DE" dirty="0"/>
              <a:t>(PPSCETDI)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29D4A1-93A8-49F3-BCE2-0421DCD72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de-DE" dirty="0"/>
          </a:p>
          <a:p>
            <a:r>
              <a:rPr lang="de-DE" dirty="0" err="1"/>
              <a:t>Konzeptuiert</a:t>
            </a:r>
            <a:r>
              <a:rPr lang="de-DE" dirty="0"/>
              <a:t>, Programmiert, installiert und konfiguriert von </a:t>
            </a:r>
          </a:p>
          <a:p>
            <a:r>
              <a:rPr lang="de-DE" dirty="0" err="1"/>
              <a:t>Tristus</a:t>
            </a:r>
            <a:r>
              <a:rPr lang="de-DE" dirty="0"/>
              <a:t>, Maximus und Justus,</a:t>
            </a:r>
          </a:p>
          <a:p>
            <a:r>
              <a:rPr lang="de-DE" dirty="0"/>
              <a:t>Oder kurz</a:t>
            </a:r>
          </a:p>
          <a:p>
            <a:r>
              <a:rPr lang="de-DE" dirty="0"/>
              <a:t>„</a:t>
            </a:r>
            <a:r>
              <a:rPr lang="de-DE" dirty="0" err="1"/>
              <a:t>us</a:t>
            </a:r>
            <a:r>
              <a:rPr lang="de-DE" dirty="0"/>
              <a:t>“.</a:t>
            </a:r>
          </a:p>
        </p:txBody>
      </p:sp>
    </p:spTree>
    <p:extLst>
      <p:ext uri="{BB962C8B-B14F-4D97-AF65-F5344CB8AC3E}">
        <p14:creationId xmlns:p14="http://schemas.microsoft.com/office/powerpoint/2010/main" val="258275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9FE21-3887-48CB-BAC1-96B2D119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Warum das ganze?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06781A-94E6-4D93-AB38-805508489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 der Inbetriebnahme eines </a:t>
            </a:r>
            <a:r>
              <a:rPr lang="de-DE" dirty="0" err="1"/>
              <a:t>Proxmox</a:t>
            </a:r>
            <a:r>
              <a:rPr lang="de-DE" dirty="0"/>
              <a:t>-Servers mit unzähligen virtuellen Maschinen, verloren 3 junge, gutaussehende und talentierte Schüler beinahe die Übersicht über ihre VMs.</a:t>
            </a:r>
          </a:p>
          <a:p>
            <a:r>
              <a:rPr lang="de-DE" dirty="0"/>
              <a:t>Um dies zu vermeiden soll eine zentralisierte Übersicht mit allen Attributen der VMs und dessen Hostsystem erstellt werden.</a:t>
            </a:r>
          </a:p>
        </p:txBody>
      </p:sp>
    </p:spTree>
    <p:extLst>
      <p:ext uri="{BB962C8B-B14F-4D97-AF65-F5344CB8AC3E}">
        <p14:creationId xmlns:p14="http://schemas.microsoft.com/office/powerpoint/2010/main" val="394479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508830-6CC8-4DC6-AD9C-F0074402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ER Modell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8894243-A92F-40A6-A945-0FAB4F531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980" y="2214390"/>
            <a:ext cx="11782040" cy="312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7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C38D72-1092-4A0A-B4E0-A34D67AC2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Menü Struktur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FA0BE0D-512C-4F09-B626-79E7BA625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12" y="2135009"/>
            <a:ext cx="3372321" cy="353426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8A2D068-5EC6-4CF6-9233-37F0589E9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946" y="2333313"/>
            <a:ext cx="6652002" cy="275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9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D7FDD-F0E0-4046-BBF9-084725AE6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Ist-Zustand und </a:t>
            </a:r>
            <a:br>
              <a:rPr lang="de-DE" dirty="0"/>
            </a:br>
            <a:r>
              <a:rPr lang="de-DE" dirty="0"/>
              <a:t>Zukünftige Erweiterungen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3E4085-54FB-4E02-9F5B-8D90F2CB3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/>
              <a:t>Der Datenbankentwurf wurde vorläufig nur für </a:t>
            </a:r>
            <a:r>
              <a:rPr lang="de-DE" dirty="0" err="1"/>
              <a:t>Indexirung</a:t>
            </a:r>
            <a:r>
              <a:rPr lang="de-DE" dirty="0"/>
              <a:t> der vorhandenen 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Später soll die Datenbank um eine Historie für ehemalige Clientsysteme Systeme und um eine Übersicht der vorhanden Snapshots der Clientsysteme erweitert werden</a:t>
            </a:r>
          </a:p>
          <a:p>
            <a:endParaRPr lang="de-DE" dirty="0"/>
          </a:p>
          <a:p>
            <a:r>
              <a:rPr lang="de-DE" dirty="0"/>
              <a:t>Das Python Skript soll in späterer Ausbaustufe die Möglichkeit besitzen neue Clients, durch eintragen der Attribute, zu erstellen.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841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Breitbild</PresentationFormat>
  <Paragraphs>18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    Der Durchaus überragende: „Proxmox Python SQL config extractor to Database injector“ (PPSCETDI)</vt:lpstr>
      <vt:lpstr>Warum das ganze?</vt:lpstr>
      <vt:lpstr>ER Modell</vt:lpstr>
      <vt:lpstr>Menü Struktur</vt:lpstr>
      <vt:lpstr>Ist-Zustand und  Zukünftige Erweiterungen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Durchaus überragende: „Proxmox Python SQL config extractor to Database injector“ (PPSCETDI)</dc:title>
  <dc:creator>Surface</dc:creator>
  <cp:lastModifiedBy>Surface</cp:lastModifiedBy>
  <cp:revision>6</cp:revision>
  <dcterms:created xsi:type="dcterms:W3CDTF">2020-03-26T10:17:06Z</dcterms:created>
  <dcterms:modified xsi:type="dcterms:W3CDTF">2020-03-26T11:09:27Z</dcterms:modified>
</cp:coreProperties>
</file>