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4437" r:id="rId1"/>
  </p:sldMasterIdLst>
  <p:notesMasterIdLst>
    <p:notesMasterId r:id="rId12"/>
  </p:notesMasterIdLst>
  <p:sldIdLst>
    <p:sldId id="257" r:id="rId2"/>
    <p:sldId id="258" r:id="rId3"/>
    <p:sldId id="259" r:id="rId4"/>
    <p:sldId id="263" r:id="rId5"/>
    <p:sldId id="260" r:id="rId6"/>
    <p:sldId id="264" r:id="rId7"/>
    <p:sldId id="261" r:id="rId8"/>
    <p:sldId id="262" r:id="rId9"/>
    <p:sldId id="266" r:id="rId10"/>
    <p:sldId id="267" r:id="rId11"/>
  </p:sldIdLst>
  <p:sldSz cx="32759650" cy="219598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68"/>
  </p:normalViewPr>
  <p:slideViewPr>
    <p:cSldViewPr snapToGrid="0" snapToObjects="1">
      <p:cViewPr>
        <p:scale>
          <a:sx n="26" d="100"/>
          <a:sy n="26" d="100"/>
        </p:scale>
        <p:origin x="1728" y="48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EF071-5B9E-FA47-BB5E-22613737F1A4}" type="datetimeFigureOut">
              <a:rPr lang="en-US" smtClean="0"/>
              <a:t>2/17/25</a:t>
            </a:fld>
            <a:endParaRPr lang="en-US"/>
          </a:p>
        </p:txBody>
      </p:sp>
      <p:sp>
        <p:nvSpPr>
          <p:cNvPr id="4" name="Slide Image Placeholder 3"/>
          <p:cNvSpPr>
            <a:spLocks noGrp="1" noRot="1" noChangeAspect="1"/>
          </p:cNvSpPr>
          <p:nvPr>
            <p:ph type="sldImg" idx="2"/>
          </p:nvPr>
        </p:nvSpPr>
        <p:spPr>
          <a:xfrm>
            <a:off x="1127125" y="1143000"/>
            <a:ext cx="46037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549F9-1D09-974D-B470-8B70DF3AF5F6}" type="slidenum">
              <a:rPr lang="en-US" smtClean="0"/>
              <a:t>‹#›</a:t>
            </a:fld>
            <a:endParaRPr lang="en-US"/>
          </a:p>
        </p:txBody>
      </p:sp>
    </p:spTree>
    <p:extLst>
      <p:ext uri="{BB962C8B-B14F-4D97-AF65-F5344CB8AC3E}">
        <p14:creationId xmlns:p14="http://schemas.microsoft.com/office/powerpoint/2010/main" val="405969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7391396" y="2020314"/>
            <a:ext cx="18738520" cy="1674441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2897968" y="3517130"/>
            <a:ext cx="27725376" cy="14073118"/>
          </a:xfrm>
        </p:spPr>
        <p:txBody>
          <a:bodyPr anchor="ctr">
            <a:noAutofit/>
          </a:bodyPr>
          <a:lstStyle>
            <a:lvl1pPr algn="ctr">
              <a:defRPr sz="24016" spc="1921" baseline="0"/>
            </a:lvl1pPr>
          </a:lstStyle>
          <a:p>
            <a:r>
              <a:rPr lang="en-US"/>
              <a:t>Click to edit Master title style</a:t>
            </a:r>
            <a:endParaRPr lang="en-US" dirty="0"/>
          </a:p>
        </p:txBody>
      </p:sp>
      <p:sp>
        <p:nvSpPr>
          <p:cNvPr id="3" name="Subtitle 2"/>
          <p:cNvSpPr>
            <a:spLocks noGrp="1"/>
          </p:cNvSpPr>
          <p:nvPr>
            <p:ph type="subTitle" idx="1"/>
          </p:nvPr>
        </p:nvSpPr>
        <p:spPr>
          <a:xfrm>
            <a:off x="5951780" y="19145889"/>
            <a:ext cx="21617751" cy="2376839"/>
          </a:xfrm>
        </p:spPr>
        <p:txBody>
          <a:bodyPr anchor="t">
            <a:normAutofit/>
          </a:bodyPr>
          <a:lstStyle>
            <a:lvl1pPr marL="0" indent="0" algn="ctr">
              <a:lnSpc>
                <a:spcPct val="100000"/>
              </a:lnSpc>
              <a:buNone/>
              <a:defRPr sz="4803" b="1" i="0" cap="all" spc="961" baseline="0">
                <a:solidFill>
                  <a:schemeClr val="tx2"/>
                </a:solidFill>
              </a:defRPr>
            </a:lvl1pPr>
            <a:lvl2pPr marL="1098000" indent="0" algn="ctr">
              <a:buNone/>
              <a:defRPr sz="4803"/>
            </a:lvl2pPr>
            <a:lvl3pPr marL="2196000" indent="0" algn="ctr">
              <a:buNone/>
              <a:defRPr sz="4323"/>
            </a:lvl3pPr>
            <a:lvl4pPr marL="3294000" indent="0" algn="ctr">
              <a:buNone/>
              <a:defRPr sz="3843"/>
            </a:lvl4pPr>
            <a:lvl5pPr marL="4392000" indent="0" algn="ctr">
              <a:buNone/>
              <a:defRPr sz="3843"/>
            </a:lvl5pPr>
            <a:lvl6pPr marL="5490000" indent="0" algn="ctr">
              <a:buNone/>
              <a:defRPr sz="3843"/>
            </a:lvl6pPr>
            <a:lvl7pPr marL="6588001" indent="0" algn="ctr">
              <a:buNone/>
              <a:defRPr sz="3843"/>
            </a:lvl7pPr>
            <a:lvl8pPr marL="7686001" indent="0" algn="ctr">
              <a:buNone/>
              <a:defRPr sz="3843"/>
            </a:lvl8pPr>
            <a:lvl9pPr marL="8784001" indent="0" algn="ctr">
              <a:buNone/>
              <a:defRPr sz="3843"/>
            </a:lvl9pPr>
          </a:lstStyle>
          <a:p>
            <a:r>
              <a:rPr lang="en-US"/>
              <a:t>Click to edit Master subtitle style</a:t>
            </a:r>
            <a:endParaRPr lang="en-US" dirty="0"/>
          </a:p>
        </p:txBody>
      </p:sp>
      <p:sp>
        <p:nvSpPr>
          <p:cNvPr id="4" name="Date Placeholder 3"/>
          <p:cNvSpPr>
            <a:spLocks noGrp="1"/>
          </p:cNvSpPr>
          <p:nvPr>
            <p:ph type="dt" sz="half" idx="10"/>
          </p:nvPr>
        </p:nvSpPr>
        <p:spPr>
          <a:xfrm>
            <a:off x="2897968" y="20415456"/>
            <a:ext cx="6259916" cy="1115804"/>
          </a:xfrm>
        </p:spPr>
        <p:txBody>
          <a:bodyPr/>
          <a:lstStyle>
            <a:lvl1pPr>
              <a:defRPr baseline="0">
                <a:solidFill>
                  <a:schemeClr val="accent1">
                    <a:lumMod val="50000"/>
                  </a:schemeClr>
                </a:solidFill>
              </a:defRPr>
            </a:lvl1pPr>
          </a:lstStyle>
          <a:p>
            <a:fld id="{2BF31948-9F5D-0242-8E0F-1C9AFB991D8D}" type="datetime1">
              <a:rPr lang="en-US" smtClean="0"/>
              <a:t>2/17/25</a:t>
            </a:fld>
            <a:endParaRPr lang="en-US"/>
          </a:p>
        </p:txBody>
      </p:sp>
      <p:sp>
        <p:nvSpPr>
          <p:cNvPr id="5" name="Footer Placeholder 4"/>
          <p:cNvSpPr>
            <a:spLocks noGrp="1"/>
          </p:cNvSpPr>
          <p:nvPr>
            <p:ph type="ftr" sz="quarter" idx="11"/>
          </p:nvPr>
        </p:nvSpPr>
        <p:spPr>
          <a:xfrm>
            <a:off x="11232465" y="20415456"/>
            <a:ext cx="11056382" cy="1107268"/>
          </a:xfrm>
        </p:spPr>
        <p:txBody>
          <a:bodyPr/>
          <a:lstStyle>
            <a:lvl1pPr>
              <a:defRPr baseline="0">
                <a:solidFill>
                  <a:schemeClr val="accent1">
                    <a:lumMod val="50000"/>
                  </a:schemeClr>
                </a:solidFill>
              </a:defRPr>
            </a:lvl1pPr>
          </a:lstStyle>
          <a:p>
            <a:r>
              <a:rPr lang="en-US"/>
              <a:t>ICT SAFETY &amp; ETHICS IN THE LEARNING PROCESS</a:t>
            </a:r>
          </a:p>
        </p:txBody>
      </p:sp>
      <p:sp>
        <p:nvSpPr>
          <p:cNvPr id="6" name="Slide Number Placeholder 5"/>
          <p:cNvSpPr>
            <a:spLocks noGrp="1"/>
          </p:cNvSpPr>
          <p:nvPr>
            <p:ph type="sldNum" sz="quarter" idx="12"/>
          </p:nvPr>
        </p:nvSpPr>
        <p:spPr>
          <a:xfrm>
            <a:off x="24363428" y="20415456"/>
            <a:ext cx="6259916" cy="1107268"/>
          </a:xfrm>
        </p:spPr>
        <p:txBody>
          <a:bodyPr/>
          <a:lstStyle>
            <a:lvl1pPr>
              <a:defRPr baseline="0">
                <a:solidFill>
                  <a:schemeClr val="accent1">
                    <a:lumMod val="50000"/>
                  </a:schemeClr>
                </a:solidFill>
              </a:defRPr>
            </a:lvl1pPr>
          </a:lstStyle>
          <a:p>
            <a:fld id="{6BC98489-484D-6946-A74D-08C49B80C709}" type="slidenum">
              <a:rPr lang="en-US" smtClean="0"/>
              <a:t>‹#›</a:t>
            </a:fld>
            <a:endParaRPr lang="en-US"/>
          </a:p>
        </p:txBody>
      </p:sp>
      <p:sp>
        <p:nvSpPr>
          <p:cNvPr id="13" name="Rectangle 12"/>
          <p:cNvSpPr/>
          <p:nvPr/>
        </p:nvSpPr>
        <p:spPr>
          <a:xfrm>
            <a:off x="0" y="0"/>
            <a:ext cx="761662" cy="21959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761662" cy="219598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4726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5BB14-A2F7-6540-BF82-D9999C399E47}" type="datetime1">
              <a:rPr lang="en-US" smtClean="0"/>
              <a:t>2/17/25</a:t>
            </a:fld>
            <a:endParaRPr lang="en-US"/>
          </a:p>
        </p:txBody>
      </p:sp>
      <p:sp>
        <p:nvSpPr>
          <p:cNvPr id="5" name="Footer Placeholder 4"/>
          <p:cNvSpPr>
            <a:spLocks noGrp="1"/>
          </p:cNvSpPr>
          <p:nvPr>
            <p:ph type="ftr" sz="quarter" idx="11"/>
          </p:nvPr>
        </p:nvSpPr>
        <p:spPr/>
        <p:txBody>
          <a:bodyPr/>
          <a:lstStyle/>
          <a:p>
            <a:r>
              <a:rPr lang="en-US"/>
              <a:t>ICT SAFETY &amp; ETHICS IN THE LEARNING PROCESS</a:t>
            </a:r>
          </a:p>
        </p:txBody>
      </p:sp>
      <p:sp>
        <p:nvSpPr>
          <p:cNvPr id="6" name="Slide Number Placeholder 5"/>
          <p:cNvSpPr>
            <a:spLocks noGrp="1"/>
          </p:cNvSpPr>
          <p:nvPr>
            <p:ph type="sldNum" sz="quarter" idx="12"/>
          </p:nvPr>
        </p:nvSpPr>
        <p:spPr/>
        <p:txBody>
          <a:bodyPr/>
          <a:lstStyle/>
          <a:p>
            <a:fld id="{6BC98489-484D-6946-A74D-08C49B80C709}" type="slidenum">
              <a:rPr lang="en-US" smtClean="0"/>
              <a:t>‹#›</a:t>
            </a:fld>
            <a:endParaRPr lang="en-US"/>
          </a:p>
        </p:txBody>
      </p:sp>
    </p:spTree>
    <p:extLst>
      <p:ext uri="{BB962C8B-B14F-4D97-AF65-F5344CB8AC3E}">
        <p14:creationId xmlns:p14="http://schemas.microsoft.com/office/powerpoint/2010/main" val="16246571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709142" y="1224432"/>
            <a:ext cx="6348185" cy="179329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78337" y="1224432"/>
            <a:ext cx="20813402" cy="179329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422F76-D71B-A54D-A13D-5E37F8E58E07}" type="datetime1">
              <a:rPr lang="en-US" smtClean="0"/>
              <a:t>2/17/25</a:t>
            </a:fld>
            <a:endParaRPr lang="en-US"/>
          </a:p>
        </p:txBody>
      </p:sp>
      <p:sp>
        <p:nvSpPr>
          <p:cNvPr id="5" name="Footer Placeholder 4"/>
          <p:cNvSpPr>
            <a:spLocks noGrp="1"/>
          </p:cNvSpPr>
          <p:nvPr>
            <p:ph type="ftr" sz="quarter" idx="11"/>
          </p:nvPr>
        </p:nvSpPr>
        <p:spPr/>
        <p:txBody>
          <a:bodyPr/>
          <a:lstStyle/>
          <a:p>
            <a:r>
              <a:rPr lang="en-US"/>
              <a:t>ICT SAFETY &amp; ETHICS IN THE LEARNING PROCESS</a:t>
            </a:r>
          </a:p>
        </p:txBody>
      </p:sp>
      <p:sp>
        <p:nvSpPr>
          <p:cNvPr id="6" name="Slide Number Placeholder 5"/>
          <p:cNvSpPr>
            <a:spLocks noGrp="1"/>
          </p:cNvSpPr>
          <p:nvPr>
            <p:ph type="sldNum" sz="quarter" idx="12"/>
          </p:nvPr>
        </p:nvSpPr>
        <p:spPr/>
        <p:txBody>
          <a:bodyPr/>
          <a:lstStyle/>
          <a:p>
            <a:fld id="{6BC98489-484D-6946-A74D-08C49B80C709}" type="slidenum">
              <a:rPr lang="en-US" smtClean="0"/>
              <a:t>‹#›</a:t>
            </a:fld>
            <a:endParaRPr lang="en-US"/>
          </a:p>
        </p:txBody>
      </p:sp>
    </p:spTree>
    <p:extLst>
      <p:ext uri="{BB962C8B-B14F-4D97-AF65-F5344CB8AC3E}">
        <p14:creationId xmlns:p14="http://schemas.microsoft.com/office/powerpoint/2010/main" val="7006000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3A9C1-58BC-9E49-B354-A980C6F21F2B}" type="datetime1">
              <a:rPr lang="en-US" smtClean="0"/>
              <a:t>2/17/25</a:t>
            </a:fld>
            <a:endParaRPr lang="en-US"/>
          </a:p>
        </p:txBody>
      </p:sp>
      <p:sp>
        <p:nvSpPr>
          <p:cNvPr id="5" name="Footer Placeholder 4"/>
          <p:cNvSpPr>
            <a:spLocks noGrp="1"/>
          </p:cNvSpPr>
          <p:nvPr>
            <p:ph type="ftr" sz="quarter" idx="11"/>
          </p:nvPr>
        </p:nvSpPr>
        <p:spPr/>
        <p:txBody>
          <a:bodyPr/>
          <a:lstStyle/>
          <a:p>
            <a:r>
              <a:rPr lang="en-US"/>
              <a:t>ICT SAFETY &amp; ETHICS IN THE LEARNING PROCESS</a:t>
            </a:r>
          </a:p>
        </p:txBody>
      </p:sp>
      <p:sp>
        <p:nvSpPr>
          <p:cNvPr id="6" name="Slide Number Placeholder 5"/>
          <p:cNvSpPr>
            <a:spLocks noGrp="1"/>
          </p:cNvSpPr>
          <p:nvPr>
            <p:ph type="sldNum" sz="quarter" idx="12"/>
          </p:nvPr>
        </p:nvSpPr>
        <p:spPr/>
        <p:txBody>
          <a:bodyPr/>
          <a:lstStyle/>
          <a:p>
            <a:fld id="{6BC98489-484D-6946-A74D-08C49B80C709}" type="slidenum">
              <a:rPr lang="en-US" smtClean="0"/>
              <a:t>‹#›</a:t>
            </a:fld>
            <a:endParaRPr lang="en-US"/>
          </a:p>
        </p:txBody>
      </p:sp>
    </p:spTree>
    <p:extLst>
      <p:ext uri="{BB962C8B-B14F-4D97-AF65-F5344CB8AC3E}">
        <p14:creationId xmlns:p14="http://schemas.microsoft.com/office/powerpoint/2010/main" val="29081896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2" y="0"/>
            <a:ext cx="7562875" cy="21959888"/>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8713686" y="3438684"/>
            <a:ext cx="21998488" cy="13015275"/>
          </a:xfrm>
        </p:spPr>
        <p:txBody>
          <a:bodyPr anchor="b">
            <a:normAutofit/>
          </a:bodyPr>
          <a:lstStyle>
            <a:lvl1pPr>
              <a:defRPr sz="20173" spc="1921"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713687" y="16522054"/>
            <a:ext cx="18855844" cy="3045614"/>
          </a:xfrm>
        </p:spPr>
        <p:txBody>
          <a:bodyPr>
            <a:normAutofit/>
          </a:bodyPr>
          <a:lstStyle>
            <a:lvl1pPr marL="0" indent="0">
              <a:lnSpc>
                <a:spcPct val="100000"/>
              </a:lnSpc>
              <a:buNone/>
              <a:defRPr sz="4803" b="1" i="0" cap="all" spc="961" baseline="0">
                <a:solidFill>
                  <a:schemeClr val="accent1"/>
                </a:solidFill>
              </a:defRPr>
            </a:lvl1pPr>
            <a:lvl2pPr marL="1098000" indent="0">
              <a:buNone/>
              <a:defRPr sz="4803">
                <a:solidFill>
                  <a:schemeClr val="tx1">
                    <a:tint val="75000"/>
                  </a:schemeClr>
                </a:solidFill>
              </a:defRPr>
            </a:lvl2pPr>
            <a:lvl3pPr marL="2196000" indent="0">
              <a:buNone/>
              <a:defRPr sz="4323">
                <a:solidFill>
                  <a:schemeClr val="tx1">
                    <a:tint val="75000"/>
                  </a:schemeClr>
                </a:solidFill>
              </a:defRPr>
            </a:lvl3pPr>
            <a:lvl4pPr marL="3294000" indent="0">
              <a:buNone/>
              <a:defRPr sz="3843">
                <a:solidFill>
                  <a:schemeClr val="tx1">
                    <a:tint val="75000"/>
                  </a:schemeClr>
                </a:solidFill>
              </a:defRPr>
            </a:lvl4pPr>
            <a:lvl5pPr marL="4392000" indent="0">
              <a:buNone/>
              <a:defRPr sz="3843">
                <a:solidFill>
                  <a:schemeClr val="tx1">
                    <a:tint val="75000"/>
                  </a:schemeClr>
                </a:solidFill>
              </a:defRPr>
            </a:lvl5pPr>
            <a:lvl6pPr marL="5490000" indent="0">
              <a:buNone/>
              <a:defRPr sz="3843">
                <a:solidFill>
                  <a:schemeClr val="tx1">
                    <a:tint val="75000"/>
                  </a:schemeClr>
                </a:solidFill>
              </a:defRPr>
            </a:lvl6pPr>
            <a:lvl7pPr marL="6588001" indent="0">
              <a:buNone/>
              <a:defRPr sz="3843">
                <a:solidFill>
                  <a:schemeClr val="tx1">
                    <a:tint val="75000"/>
                  </a:schemeClr>
                </a:solidFill>
              </a:defRPr>
            </a:lvl7pPr>
            <a:lvl8pPr marL="7686001" indent="0">
              <a:buNone/>
              <a:defRPr sz="3843">
                <a:solidFill>
                  <a:schemeClr val="tx1">
                    <a:tint val="75000"/>
                  </a:schemeClr>
                </a:solidFill>
              </a:defRPr>
            </a:lvl8pPr>
            <a:lvl9pPr marL="8784001" indent="0">
              <a:buNone/>
              <a:defRPr sz="384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696533" y="20415456"/>
            <a:ext cx="4014204" cy="1115804"/>
          </a:xfrm>
        </p:spPr>
        <p:txBody>
          <a:bodyPr/>
          <a:lstStyle>
            <a:lvl1pPr>
              <a:defRPr baseline="0">
                <a:solidFill>
                  <a:schemeClr val="tx2"/>
                </a:solidFill>
              </a:defRPr>
            </a:lvl1pPr>
          </a:lstStyle>
          <a:p>
            <a:fld id="{46D7D81D-A47C-4244-B2FD-A64E40EDF569}" type="datetime1">
              <a:rPr lang="en-US" smtClean="0"/>
              <a:t>2/17/25</a:t>
            </a:fld>
            <a:endParaRPr lang="en-US"/>
          </a:p>
        </p:txBody>
      </p:sp>
      <p:sp>
        <p:nvSpPr>
          <p:cNvPr id="5" name="Footer Placeholder 4"/>
          <p:cNvSpPr>
            <a:spLocks noGrp="1"/>
          </p:cNvSpPr>
          <p:nvPr>
            <p:ph type="ftr" sz="quarter" idx="11"/>
          </p:nvPr>
        </p:nvSpPr>
        <p:spPr>
          <a:xfrm>
            <a:off x="14184735" y="20415456"/>
            <a:ext cx="11056382" cy="1107268"/>
          </a:xfrm>
        </p:spPr>
        <p:txBody>
          <a:bodyPr/>
          <a:lstStyle>
            <a:lvl1pPr>
              <a:defRPr baseline="0">
                <a:solidFill>
                  <a:schemeClr val="tx2"/>
                </a:solidFill>
              </a:defRPr>
            </a:lvl1pPr>
          </a:lstStyle>
          <a:p>
            <a:r>
              <a:rPr lang="en-US"/>
              <a:t>ICT SAFETY &amp; ETHICS IN THE LEARNING PROCESS</a:t>
            </a:r>
          </a:p>
        </p:txBody>
      </p:sp>
      <p:sp>
        <p:nvSpPr>
          <p:cNvPr id="6" name="Slide Number Placeholder 5"/>
          <p:cNvSpPr>
            <a:spLocks noGrp="1"/>
          </p:cNvSpPr>
          <p:nvPr>
            <p:ph type="sldNum" sz="quarter" idx="12"/>
          </p:nvPr>
        </p:nvSpPr>
        <p:spPr>
          <a:xfrm>
            <a:off x="26715113" y="20415456"/>
            <a:ext cx="3997061" cy="1107268"/>
          </a:xfrm>
        </p:spPr>
        <p:txBody>
          <a:bodyPr/>
          <a:lstStyle>
            <a:lvl1pPr>
              <a:defRPr baseline="0">
                <a:solidFill>
                  <a:schemeClr val="tx2"/>
                </a:solidFill>
              </a:defRPr>
            </a:lvl1pPr>
          </a:lstStyle>
          <a:p>
            <a:fld id="{6BC98489-484D-6946-A74D-08C49B80C709}" type="slidenum">
              <a:rPr lang="en-US" smtClean="0"/>
              <a:t>‹#›</a:t>
            </a:fld>
            <a:endParaRPr lang="en-US"/>
          </a:p>
        </p:txBody>
      </p:sp>
      <p:sp>
        <p:nvSpPr>
          <p:cNvPr id="16" name="Freeform 11"/>
          <p:cNvSpPr/>
          <p:nvPr/>
        </p:nvSpPr>
        <p:spPr bwMode="auto">
          <a:xfrm>
            <a:off x="2349446" y="0"/>
            <a:ext cx="4423409" cy="21959888"/>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2" y="0"/>
            <a:ext cx="7562875" cy="21959888"/>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466141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78339" y="7319963"/>
            <a:ext cx="12874542" cy="115899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7862486" y="7319963"/>
            <a:ext cx="12874542" cy="115899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BA5036-DEB1-BD4E-AFA6-950447C91D20}" type="datetime1">
              <a:rPr lang="en-US" smtClean="0"/>
              <a:t>2/17/25</a:t>
            </a:fld>
            <a:endParaRPr lang="en-US"/>
          </a:p>
        </p:txBody>
      </p:sp>
      <p:sp>
        <p:nvSpPr>
          <p:cNvPr id="6" name="Footer Placeholder 5"/>
          <p:cNvSpPr>
            <a:spLocks noGrp="1"/>
          </p:cNvSpPr>
          <p:nvPr>
            <p:ph type="ftr" sz="quarter" idx="11"/>
          </p:nvPr>
        </p:nvSpPr>
        <p:spPr/>
        <p:txBody>
          <a:bodyPr/>
          <a:lstStyle/>
          <a:p>
            <a:r>
              <a:rPr lang="en-US"/>
              <a:t>ICT SAFETY &amp; ETHICS IN THE LEARNING PROCESS</a:t>
            </a:r>
          </a:p>
        </p:txBody>
      </p:sp>
      <p:sp>
        <p:nvSpPr>
          <p:cNvPr id="7" name="Slide Number Placeholder 6"/>
          <p:cNvSpPr>
            <a:spLocks noGrp="1"/>
          </p:cNvSpPr>
          <p:nvPr>
            <p:ph type="sldNum" sz="quarter" idx="12"/>
          </p:nvPr>
        </p:nvSpPr>
        <p:spPr/>
        <p:txBody>
          <a:bodyPr/>
          <a:lstStyle/>
          <a:p>
            <a:fld id="{6BC98489-484D-6946-A74D-08C49B80C709}" type="slidenum">
              <a:rPr lang="en-US" smtClean="0"/>
              <a:t>‹#›</a:t>
            </a:fld>
            <a:endParaRPr lang="en-US"/>
          </a:p>
        </p:txBody>
      </p:sp>
    </p:spTree>
    <p:extLst>
      <p:ext uri="{BB962C8B-B14F-4D97-AF65-F5344CB8AC3E}">
        <p14:creationId xmlns:p14="http://schemas.microsoft.com/office/powerpoint/2010/main" val="42460870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378341" y="1219999"/>
            <a:ext cx="27333833" cy="4782366"/>
          </a:xfrm>
        </p:spPr>
        <p:txBody>
          <a:bodyPr/>
          <a:lstStyle/>
          <a:p>
            <a:r>
              <a:rPr lang="en-US"/>
              <a:t>Click to edit Master title style</a:t>
            </a:r>
            <a:endParaRPr lang="en-US" dirty="0"/>
          </a:p>
        </p:txBody>
      </p:sp>
      <p:sp>
        <p:nvSpPr>
          <p:cNvPr id="3" name="Text Placeholder 2"/>
          <p:cNvSpPr>
            <a:spLocks noGrp="1"/>
          </p:cNvSpPr>
          <p:nvPr>
            <p:ph type="body" idx="1"/>
          </p:nvPr>
        </p:nvSpPr>
        <p:spPr>
          <a:xfrm>
            <a:off x="3374244" y="7043413"/>
            <a:ext cx="12940062" cy="2025411"/>
          </a:xfrm>
        </p:spPr>
        <p:txBody>
          <a:bodyPr anchor="b">
            <a:noAutofit/>
          </a:bodyPr>
          <a:lstStyle>
            <a:lvl1pPr marL="0" indent="0">
              <a:lnSpc>
                <a:spcPct val="100000"/>
              </a:lnSpc>
              <a:buNone/>
              <a:defRPr sz="5764" b="1" cap="all" spc="480" baseline="0">
                <a:solidFill>
                  <a:schemeClr val="tx2"/>
                </a:solidFill>
              </a:defRPr>
            </a:lvl1pPr>
            <a:lvl2pPr marL="1098000" indent="0">
              <a:buNone/>
              <a:defRPr sz="4803" b="1"/>
            </a:lvl2pPr>
            <a:lvl3pPr marL="2196000" indent="0">
              <a:buNone/>
              <a:defRPr sz="4323" b="1"/>
            </a:lvl3pPr>
            <a:lvl4pPr marL="3294000" indent="0">
              <a:buNone/>
              <a:defRPr sz="3843" b="1"/>
            </a:lvl4pPr>
            <a:lvl5pPr marL="4392000" indent="0">
              <a:buNone/>
              <a:defRPr sz="3843" b="1"/>
            </a:lvl5pPr>
            <a:lvl6pPr marL="5490000" indent="0">
              <a:buNone/>
              <a:defRPr sz="3843" b="1"/>
            </a:lvl6pPr>
            <a:lvl7pPr marL="6588001" indent="0">
              <a:buNone/>
              <a:defRPr sz="3843" b="1"/>
            </a:lvl7pPr>
            <a:lvl8pPr marL="7686001" indent="0">
              <a:buNone/>
              <a:defRPr sz="3843" b="1"/>
            </a:lvl8pPr>
            <a:lvl9pPr marL="8784001" indent="0">
              <a:buNone/>
              <a:defRPr sz="3843" b="1"/>
            </a:lvl9pPr>
          </a:lstStyle>
          <a:p>
            <a:pPr lvl="0"/>
            <a:r>
              <a:rPr lang="en-US"/>
              <a:t>Edit Master text styles</a:t>
            </a:r>
          </a:p>
        </p:txBody>
      </p:sp>
      <p:sp>
        <p:nvSpPr>
          <p:cNvPr id="4" name="Content Placeholder 3"/>
          <p:cNvSpPr>
            <a:spLocks noGrp="1"/>
          </p:cNvSpPr>
          <p:nvPr>
            <p:ph sz="half" idx="2"/>
          </p:nvPr>
        </p:nvSpPr>
        <p:spPr>
          <a:xfrm>
            <a:off x="3374244" y="9315187"/>
            <a:ext cx="12940062" cy="95947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7825054" y="7043413"/>
            <a:ext cx="12940062" cy="2025411"/>
          </a:xfrm>
        </p:spPr>
        <p:txBody>
          <a:bodyPr anchor="b">
            <a:noAutofit/>
          </a:bodyPr>
          <a:lstStyle>
            <a:lvl1pPr marL="0" indent="0">
              <a:lnSpc>
                <a:spcPct val="100000"/>
              </a:lnSpc>
              <a:buNone/>
              <a:defRPr sz="5764" b="1" cap="all" spc="480" baseline="0">
                <a:solidFill>
                  <a:schemeClr val="tx2"/>
                </a:solidFill>
              </a:defRPr>
            </a:lvl1pPr>
            <a:lvl2pPr marL="1098000" indent="0">
              <a:buNone/>
              <a:defRPr sz="4803" b="1"/>
            </a:lvl2pPr>
            <a:lvl3pPr marL="2196000" indent="0">
              <a:buNone/>
              <a:defRPr sz="4323" b="1"/>
            </a:lvl3pPr>
            <a:lvl4pPr marL="3294000" indent="0">
              <a:buNone/>
              <a:defRPr sz="3843" b="1"/>
            </a:lvl4pPr>
            <a:lvl5pPr marL="4392000" indent="0">
              <a:buNone/>
              <a:defRPr sz="3843" b="1"/>
            </a:lvl5pPr>
            <a:lvl6pPr marL="5490000" indent="0">
              <a:buNone/>
              <a:defRPr sz="3843" b="1"/>
            </a:lvl6pPr>
            <a:lvl7pPr marL="6588001" indent="0">
              <a:buNone/>
              <a:defRPr sz="3843" b="1"/>
            </a:lvl7pPr>
            <a:lvl8pPr marL="7686001" indent="0">
              <a:buNone/>
              <a:defRPr sz="3843" b="1"/>
            </a:lvl8pPr>
            <a:lvl9pPr marL="8784001" indent="0">
              <a:buNone/>
              <a:defRPr sz="3843" b="1"/>
            </a:lvl9pPr>
          </a:lstStyle>
          <a:p>
            <a:pPr lvl="0"/>
            <a:r>
              <a:rPr lang="en-US"/>
              <a:t>Edit Master text styles</a:t>
            </a:r>
          </a:p>
        </p:txBody>
      </p:sp>
      <p:sp>
        <p:nvSpPr>
          <p:cNvPr id="6" name="Content Placeholder 5"/>
          <p:cNvSpPr>
            <a:spLocks noGrp="1"/>
          </p:cNvSpPr>
          <p:nvPr>
            <p:ph sz="quarter" idx="4"/>
          </p:nvPr>
        </p:nvSpPr>
        <p:spPr>
          <a:xfrm>
            <a:off x="17825054" y="9315187"/>
            <a:ext cx="12940062" cy="95947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386D28-71FA-DD4D-805B-BE79331E026D}" type="datetime1">
              <a:rPr lang="en-US" smtClean="0"/>
              <a:t>2/17/25</a:t>
            </a:fld>
            <a:endParaRPr lang="en-US"/>
          </a:p>
        </p:txBody>
      </p:sp>
      <p:sp>
        <p:nvSpPr>
          <p:cNvPr id="8" name="Footer Placeholder 7"/>
          <p:cNvSpPr>
            <a:spLocks noGrp="1"/>
          </p:cNvSpPr>
          <p:nvPr>
            <p:ph type="ftr" sz="quarter" idx="11"/>
          </p:nvPr>
        </p:nvSpPr>
        <p:spPr/>
        <p:txBody>
          <a:bodyPr/>
          <a:lstStyle/>
          <a:p>
            <a:r>
              <a:rPr lang="en-US"/>
              <a:t>ICT SAFETY &amp; ETHICS IN THE LEARNING PROCESS</a:t>
            </a:r>
          </a:p>
        </p:txBody>
      </p:sp>
      <p:sp>
        <p:nvSpPr>
          <p:cNvPr id="9" name="Slide Number Placeholder 8"/>
          <p:cNvSpPr>
            <a:spLocks noGrp="1"/>
          </p:cNvSpPr>
          <p:nvPr>
            <p:ph type="sldNum" sz="quarter" idx="12"/>
          </p:nvPr>
        </p:nvSpPr>
        <p:spPr/>
        <p:txBody>
          <a:bodyPr/>
          <a:lstStyle/>
          <a:p>
            <a:fld id="{6BC98489-484D-6946-A74D-08C49B80C709}" type="slidenum">
              <a:rPr lang="en-US" smtClean="0"/>
              <a:t>‹#›</a:t>
            </a:fld>
            <a:endParaRPr lang="en-US"/>
          </a:p>
        </p:txBody>
      </p:sp>
    </p:spTree>
    <p:extLst>
      <p:ext uri="{BB962C8B-B14F-4D97-AF65-F5344CB8AC3E}">
        <p14:creationId xmlns:p14="http://schemas.microsoft.com/office/powerpoint/2010/main" val="20271346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E50758-BB63-2841-93C4-0AFED98FB045}" type="datetime1">
              <a:rPr lang="en-US" smtClean="0"/>
              <a:t>2/17/25</a:t>
            </a:fld>
            <a:endParaRPr lang="en-US"/>
          </a:p>
        </p:txBody>
      </p:sp>
      <p:sp>
        <p:nvSpPr>
          <p:cNvPr id="4" name="Footer Placeholder 3"/>
          <p:cNvSpPr>
            <a:spLocks noGrp="1"/>
          </p:cNvSpPr>
          <p:nvPr>
            <p:ph type="ftr" sz="quarter" idx="11"/>
          </p:nvPr>
        </p:nvSpPr>
        <p:spPr/>
        <p:txBody>
          <a:bodyPr/>
          <a:lstStyle/>
          <a:p>
            <a:r>
              <a:rPr lang="en-US"/>
              <a:t>ICT SAFETY &amp; ETHICS IN THE LEARNING PROCESS</a:t>
            </a:r>
          </a:p>
        </p:txBody>
      </p:sp>
      <p:sp>
        <p:nvSpPr>
          <p:cNvPr id="5" name="Slide Number Placeholder 4"/>
          <p:cNvSpPr>
            <a:spLocks noGrp="1"/>
          </p:cNvSpPr>
          <p:nvPr>
            <p:ph type="sldNum" sz="quarter" idx="12"/>
          </p:nvPr>
        </p:nvSpPr>
        <p:spPr/>
        <p:txBody>
          <a:bodyPr/>
          <a:lstStyle/>
          <a:p>
            <a:fld id="{6BC98489-484D-6946-A74D-08C49B80C709}" type="slidenum">
              <a:rPr lang="en-US" smtClean="0"/>
              <a:t>‹#›</a:t>
            </a:fld>
            <a:endParaRPr lang="en-US"/>
          </a:p>
        </p:txBody>
      </p:sp>
    </p:spTree>
    <p:extLst>
      <p:ext uri="{BB962C8B-B14F-4D97-AF65-F5344CB8AC3E}">
        <p14:creationId xmlns:p14="http://schemas.microsoft.com/office/powerpoint/2010/main" val="33233892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A7D5A-494F-394D-930F-018EE371A226}" type="datetime1">
              <a:rPr lang="en-US" smtClean="0"/>
              <a:t>2/17/25</a:t>
            </a:fld>
            <a:endParaRPr lang="en-US"/>
          </a:p>
        </p:txBody>
      </p:sp>
      <p:sp>
        <p:nvSpPr>
          <p:cNvPr id="3" name="Footer Placeholder 2"/>
          <p:cNvSpPr>
            <a:spLocks noGrp="1"/>
          </p:cNvSpPr>
          <p:nvPr>
            <p:ph type="ftr" sz="quarter" idx="11"/>
          </p:nvPr>
        </p:nvSpPr>
        <p:spPr/>
        <p:txBody>
          <a:bodyPr/>
          <a:lstStyle/>
          <a:p>
            <a:r>
              <a:rPr lang="en-US"/>
              <a:t>ICT SAFETY &amp; ETHICS IN THE LEARNING PROCESS</a:t>
            </a:r>
          </a:p>
        </p:txBody>
      </p:sp>
      <p:sp>
        <p:nvSpPr>
          <p:cNvPr id="4" name="Slide Number Placeholder 3"/>
          <p:cNvSpPr>
            <a:spLocks noGrp="1"/>
          </p:cNvSpPr>
          <p:nvPr>
            <p:ph type="sldNum" sz="quarter" idx="12"/>
          </p:nvPr>
        </p:nvSpPr>
        <p:spPr/>
        <p:txBody>
          <a:bodyPr/>
          <a:lstStyle/>
          <a:p>
            <a:fld id="{6BC98489-484D-6946-A74D-08C49B80C709}" type="slidenum">
              <a:rPr lang="en-US" smtClean="0"/>
              <a:t>‹#›</a:t>
            </a:fld>
            <a:endParaRPr lang="en-US"/>
          </a:p>
        </p:txBody>
      </p:sp>
    </p:spTree>
    <p:extLst>
      <p:ext uri="{BB962C8B-B14F-4D97-AF65-F5344CB8AC3E}">
        <p14:creationId xmlns:p14="http://schemas.microsoft.com/office/powerpoint/2010/main" val="12113115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19856273" y="0"/>
            <a:ext cx="12903379" cy="21959888"/>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22403724" y="1463994"/>
            <a:ext cx="8308448" cy="3831840"/>
          </a:xfrm>
        </p:spPr>
        <p:txBody>
          <a:bodyPr anchor="b">
            <a:normAutofit/>
          </a:bodyPr>
          <a:lstStyle>
            <a:lvl1pPr>
              <a:lnSpc>
                <a:spcPct val="100000"/>
              </a:lnSpc>
              <a:defRPr sz="5764" b="1" i="0" cap="all" spc="72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2055675" y="2947124"/>
            <a:ext cx="16547543" cy="15962783"/>
          </a:xfrm>
        </p:spPr>
        <p:txBody>
          <a:bodyPr/>
          <a:lstStyle>
            <a:lvl1pPr>
              <a:defRPr sz="7685"/>
            </a:lvl1pPr>
            <a:lvl2pPr>
              <a:defRPr sz="6724"/>
            </a:lvl2pPr>
            <a:lvl3pPr>
              <a:defRPr sz="5764"/>
            </a:lvl3pPr>
            <a:lvl4pPr>
              <a:defRPr sz="4803"/>
            </a:lvl4pPr>
            <a:lvl5pPr>
              <a:defRPr sz="4803"/>
            </a:lvl5pPr>
            <a:lvl6pPr>
              <a:defRPr sz="4803"/>
            </a:lvl6pPr>
            <a:lvl7pPr>
              <a:defRPr sz="4803"/>
            </a:lvl7pPr>
            <a:lvl8pPr>
              <a:defRPr sz="4803"/>
            </a:lvl8pPr>
            <a:lvl9pPr>
              <a:defRPr sz="480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403724" y="5575903"/>
            <a:ext cx="8308448" cy="13334000"/>
          </a:xfrm>
        </p:spPr>
        <p:txBody>
          <a:bodyPr>
            <a:normAutofit/>
          </a:bodyPr>
          <a:lstStyle>
            <a:lvl1pPr marL="0" indent="0">
              <a:lnSpc>
                <a:spcPct val="110000"/>
              </a:lnSpc>
              <a:spcBef>
                <a:spcPts val="3843"/>
              </a:spcBef>
              <a:buNone/>
              <a:defRPr sz="4483" baseline="0">
                <a:solidFill>
                  <a:schemeClr val="bg2"/>
                </a:solidFill>
              </a:defRPr>
            </a:lvl1pPr>
            <a:lvl2pPr marL="1098000" indent="0">
              <a:buNone/>
              <a:defRPr sz="3362"/>
            </a:lvl2pPr>
            <a:lvl3pPr marL="2196000" indent="0">
              <a:buNone/>
              <a:defRPr sz="2882"/>
            </a:lvl3pPr>
            <a:lvl4pPr marL="3294000" indent="0">
              <a:buNone/>
              <a:defRPr sz="2402"/>
            </a:lvl4pPr>
            <a:lvl5pPr marL="4392000" indent="0">
              <a:buNone/>
              <a:defRPr sz="2402"/>
            </a:lvl5pPr>
            <a:lvl6pPr marL="5490000" indent="0">
              <a:buNone/>
              <a:defRPr sz="2402"/>
            </a:lvl6pPr>
            <a:lvl7pPr marL="6588001" indent="0">
              <a:buNone/>
              <a:defRPr sz="2402"/>
            </a:lvl7pPr>
            <a:lvl8pPr marL="7686001" indent="0">
              <a:buNone/>
              <a:defRPr sz="2402"/>
            </a:lvl8pPr>
            <a:lvl9pPr marL="8784001" indent="0">
              <a:buNone/>
              <a:defRPr sz="2402"/>
            </a:lvl9pPr>
          </a:lstStyle>
          <a:p>
            <a:pPr lvl="0"/>
            <a:r>
              <a:rPr lang="en-US"/>
              <a:t>Edit Master text styles</a:t>
            </a:r>
          </a:p>
        </p:txBody>
      </p:sp>
      <p:sp>
        <p:nvSpPr>
          <p:cNvPr id="5" name="Date Placeholder 4"/>
          <p:cNvSpPr>
            <a:spLocks noGrp="1"/>
          </p:cNvSpPr>
          <p:nvPr>
            <p:ph type="dt" sz="half" idx="10"/>
          </p:nvPr>
        </p:nvSpPr>
        <p:spPr>
          <a:xfrm>
            <a:off x="2055679" y="20415456"/>
            <a:ext cx="3313998" cy="1115804"/>
          </a:xfrm>
        </p:spPr>
        <p:txBody>
          <a:bodyPr/>
          <a:lstStyle/>
          <a:p>
            <a:fld id="{5A930F21-659B-DF4E-A05C-75CDFA8294BC}" type="datetime1">
              <a:rPr lang="en-US" smtClean="0"/>
              <a:t>2/17/25</a:t>
            </a:fld>
            <a:endParaRPr lang="en-US"/>
          </a:p>
        </p:txBody>
      </p:sp>
      <p:sp>
        <p:nvSpPr>
          <p:cNvPr id="6" name="Footer Placeholder 5"/>
          <p:cNvSpPr>
            <a:spLocks noGrp="1"/>
          </p:cNvSpPr>
          <p:nvPr>
            <p:ph type="ftr" sz="quarter" idx="11"/>
          </p:nvPr>
        </p:nvSpPr>
        <p:spPr>
          <a:xfrm>
            <a:off x="5652386" y="20415456"/>
            <a:ext cx="9356542" cy="1107268"/>
          </a:xfrm>
        </p:spPr>
        <p:txBody>
          <a:bodyPr/>
          <a:lstStyle/>
          <a:p>
            <a:r>
              <a:rPr lang="en-US"/>
              <a:t>ICT SAFETY &amp; ETHICS IN THE LEARNING PROCESS</a:t>
            </a:r>
          </a:p>
        </p:txBody>
      </p:sp>
      <p:sp>
        <p:nvSpPr>
          <p:cNvPr id="7" name="Slide Number Placeholder 6"/>
          <p:cNvSpPr>
            <a:spLocks noGrp="1"/>
          </p:cNvSpPr>
          <p:nvPr>
            <p:ph type="sldNum" sz="quarter" idx="12"/>
          </p:nvPr>
        </p:nvSpPr>
        <p:spPr>
          <a:xfrm>
            <a:off x="15291638" y="20415456"/>
            <a:ext cx="3311584" cy="1107268"/>
          </a:xfrm>
        </p:spPr>
        <p:txBody>
          <a:bodyPr/>
          <a:lstStyle/>
          <a:p>
            <a:fld id="{6BC98489-484D-6946-A74D-08C49B80C709}" type="slidenum">
              <a:rPr lang="en-US" smtClean="0"/>
              <a:t>‹#›</a:t>
            </a:fld>
            <a:endParaRPr lang="en-US"/>
          </a:p>
        </p:txBody>
      </p:sp>
      <p:sp>
        <p:nvSpPr>
          <p:cNvPr id="8" name="Rectangle 7"/>
          <p:cNvSpPr/>
          <p:nvPr/>
        </p:nvSpPr>
        <p:spPr>
          <a:xfrm>
            <a:off x="0" y="0"/>
            <a:ext cx="761662" cy="21959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761662" cy="21959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44035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61663" y="5"/>
            <a:ext cx="19764305" cy="21959885"/>
          </a:xfrm>
        </p:spPr>
        <p:txBody>
          <a:bodyPr anchor="t"/>
          <a:lstStyle>
            <a:lvl1pPr marL="0" indent="0">
              <a:buNone/>
              <a:defRPr sz="7685"/>
            </a:lvl1pPr>
            <a:lvl2pPr marL="1098000" indent="0">
              <a:buNone/>
              <a:defRPr sz="6724"/>
            </a:lvl2pPr>
            <a:lvl3pPr marL="2196000" indent="0">
              <a:buNone/>
              <a:defRPr sz="5764"/>
            </a:lvl3pPr>
            <a:lvl4pPr marL="3294000" indent="0">
              <a:buNone/>
              <a:defRPr sz="4803"/>
            </a:lvl4pPr>
            <a:lvl5pPr marL="4392000" indent="0">
              <a:buNone/>
              <a:defRPr sz="4803"/>
            </a:lvl5pPr>
            <a:lvl6pPr marL="5490000" indent="0">
              <a:buNone/>
              <a:defRPr sz="4803"/>
            </a:lvl6pPr>
            <a:lvl7pPr marL="6588001" indent="0">
              <a:buNone/>
              <a:defRPr sz="4803"/>
            </a:lvl7pPr>
            <a:lvl8pPr marL="7686001" indent="0">
              <a:buNone/>
              <a:defRPr sz="4803"/>
            </a:lvl8pPr>
            <a:lvl9pPr marL="8784001" indent="0">
              <a:buNone/>
              <a:defRPr sz="4803"/>
            </a:lvl9pPr>
          </a:lstStyle>
          <a:p>
            <a:r>
              <a:rPr lang="en-US"/>
              <a:t>Click icon to add picture</a:t>
            </a:r>
            <a:endParaRPr lang="en-US" dirty="0"/>
          </a:p>
        </p:txBody>
      </p:sp>
      <p:sp>
        <p:nvSpPr>
          <p:cNvPr id="11" name="Freeform 11" title="right scallop background shape"/>
          <p:cNvSpPr/>
          <p:nvPr/>
        </p:nvSpPr>
        <p:spPr bwMode="auto">
          <a:xfrm>
            <a:off x="19856273" y="0"/>
            <a:ext cx="12903379" cy="21959888"/>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761662" cy="21959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403721" y="1463993"/>
            <a:ext cx="8308455" cy="3831837"/>
          </a:xfrm>
        </p:spPr>
        <p:txBody>
          <a:bodyPr anchor="b">
            <a:normAutofit/>
          </a:bodyPr>
          <a:lstStyle>
            <a:lvl1pPr>
              <a:lnSpc>
                <a:spcPct val="100000"/>
              </a:lnSpc>
              <a:defRPr sz="5764" b="1" i="0" spc="72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22403721" y="5575903"/>
            <a:ext cx="8308455" cy="13334000"/>
          </a:xfrm>
        </p:spPr>
        <p:txBody>
          <a:bodyPr>
            <a:normAutofit/>
          </a:bodyPr>
          <a:lstStyle>
            <a:lvl1pPr marL="0" indent="0">
              <a:lnSpc>
                <a:spcPct val="110000"/>
              </a:lnSpc>
              <a:spcBef>
                <a:spcPts val="3843"/>
              </a:spcBef>
              <a:buNone/>
              <a:defRPr sz="4483" baseline="0">
                <a:solidFill>
                  <a:schemeClr val="bg2"/>
                </a:solidFill>
              </a:defRPr>
            </a:lvl1pPr>
            <a:lvl2pPr marL="1098000" indent="0">
              <a:buNone/>
              <a:defRPr sz="3362"/>
            </a:lvl2pPr>
            <a:lvl3pPr marL="2196000" indent="0">
              <a:buNone/>
              <a:defRPr sz="2882"/>
            </a:lvl3pPr>
            <a:lvl4pPr marL="3294000" indent="0">
              <a:buNone/>
              <a:defRPr sz="2402"/>
            </a:lvl4pPr>
            <a:lvl5pPr marL="4392000" indent="0">
              <a:buNone/>
              <a:defRPr sz="2402"/>
            </a:lvl5pPr>
            <a:lvl6pPr marL="5490000" indent="0">
              <a:buNone/>
              <a:defRPr sz="2402"/>
            </a:lvl6pPr>
            <a:lvl7pPr marL="6588001" indent="0">
              <a:buNone/>
              <a:defRPr sz="2402"/>
            </a:lvl7pPr>
            <a:lvl8pPr marL="7686001" indent="0">
              <a:buNone/>
              <a:defRPr sz="2402"/>
            </a:lvl8pPr>
            <a:lvl9pPr marL="8784001" indent="0">
              <a:buNone/>
              <a:defRPr sz="2402"/>
            </a:lvl9pPr>
          </a:lstStyle>
          <a:p>
            <a:pPr lvl="0"/>
            <a:r>
              <a:rPr lang="en-US"/>
              <a:t>Edit Master text styles</a:t>
            </a:r>
          </a:p>
        </p:txBody>
      </p:sp>
      <p:sp>
        <p:nvSpPr>
          <p:cNvPr id="5" name="Date Placeholder 4"/>
          <p:cNvSpPr>
            <a:spLocks noGrp="1"/>
          </p:cNvSpPr>
          <p:nvPr>
            <p:ph type="dt" sz="half" idx="10"/>
          </p:nvPr>
        </p:nvSpPr>
        <p:spPr>
          <a:xfrm>
            <a:off x="2058093" y="20415456"/>
            <a:ext cx="3311584" cy="1115804"/>
          </a:xfrm>
        </p:spPr>
        <p:txBody>
          <a:bodyPr/>
          <a:lstStyle/>
          <a:p>
            <a:fld id="{0AC63189-DE6C-5141-B546-BD2065A96AC0}" type="datetime1">
              <a:rPr lang="en-US" smtClean="0"/>
              <a:t>2/17/25</a:t>
            </a:fld>
            <a:endParaRPr lang="en-US"/>
          </a:p>
        </p:txBody>
      </p:sp>
      <p:sp>
        <p:nvSpPr>
          <p:cNvPr id="6" name="Footer Placeholder 5"/>
          <p:cNvSpPr>
            <a:spLocks noGrp="1"/>
          </p:cNvSpPr>
          <p:nvPr>
            <p:ph type="ftr" sz="quarter" idx="11"/>
          </p:nvPr>
        </p:nvSpPr>
        <p:spPr>
          <a:xfrm>
            <a:off x="5652386" y="20415456"/>
            <a:ext cx="9356542" cy="1107268"/>
          </a:xfrm>
        </p:spPr>
        <p:txBody>
          <a:bodyPr/>
          <a:lstStyle/>
          <a:p>
            <a:r>
              <a:rPr lang="en-US"/>
              <a:t>ICT SAFETY &amp; ETHICS IN THE LEARNING PROCESS</a:t>
            </a:r>
          </a:p>
        </p:txBody>
      </p:sp>
      <p:sp>
        <p:nvSpPr>
          <p:cNvPr id="7" name="Slide Number Placeholder 6"/>
          <p:cNvSpPr>
            <a:spLocks noGrp="1"/>
          </p:cNvSpPr>
          <p:nvPr>
            <p:ph type="sldNum" sz="quarter" idx="12"/>
          </p:nvPr>
        </p:nvSpPr>
        <p:spPr>
          <a:xfrm>
            <a:off x="15248259" y="20415456"/>
            <a:ext cx="3394407" cy="1107268"/>
          </a:xfrm>
        </p:spPr>
        <p:txBody>
          <a:bodyPr/>
          <a:lstStyle/>
          <a:p>
            <a:fld id="{6BC98489-484D-6946-A74D-08C49B80C709}" type="slidenum">
              <a:rPr lang="en-US" smtClean="0"/>
              <a:t>‹#›</a:t>
            </a:fld>
            <a:endParaRPr lang="en-US"/>
          </a:p>
        </p:txBody>
      </p:sp>
      <p:sp>
        <p:nvSpPr>
          <p:cNvPr id="13" name="Rectangle 12" title="left edge border"/>
          <p:cNvSpPr/>
          <p:nvPr/>
        </p:nvSpPr>
        <p:spPr>
          <a:xfrm>
            <a:off x="0" y="0"/>
            <a:ext cx="761662" cy="21959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622216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3231" y="1224429"/>
            <a:ext cx="27348941" cy="477793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363231" y="7319971"/>
            <a:ext cx="27348941" cy="1150697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63231" y="20415456"/>
            <a:ext cx="6259916" cy="1115804"/>
          </a:xfrm>
          <a:prstGeom prst="rect">
            <a:avLst/>
          </a:prstGeom>
        </p:spPr>
        <p:txBody>
          <a:bodyPr vert="horz" lIns="91440" tIns="45720" rIns="91440" bIns="45720" rtlCol="0" anchor="ctr"/>
          <a:lstStyle>
            <a:lvl1pPr algn="l">
              <a:defRPr sz="3202">
                <a:solidFill>
                  <a:schemeClr val="tx1">
                    <a:lumMod val="65000"/>
                    <a:lumOff val="35000"/>
                  </a:schemeClr>
                </a:solidFill>
              </a:defRPr>
            </a:lvl1pPr>
          </a:lstStyle>
          <a:p>
            <a:fld id="{CB70D7F4-78C3-934E-AF03-8FDC5314510A}" type="datetime1">
              <a:rPr lang="en-US" smtClean="0"/>
              <a:t>2/17/25</a:t>
            </a:fld>
            <a:endParaRPr lang="en-US"/>
          </a:p>
        </p:txBody>
      </p:sp>
      <p:sp>
        <p:nvSpPr>
          <p:cNvPr id="5" name="Footer Placeholder 4"/>
          <p:cNvSpPr>
            <a:spLocks noGrp="1"/>
          </p:cNvSpPr>
          <p:nvPr>
            <p:ph type="ftr" sz="quarter" idx="3"/>
          </p:nvPr>
        </p:nvSpPr>
        <p:spPr>
          <a:xfrm>
            <a:off x="10851634" y="20415456"/>
            <a:ext cx="11056382" cy="1107268"/>
          </a:xfrm>
          <a:prstGeom prst="rect">
            <a:avLst/>
          </a:prstGeom>
        </p:spPr>
        <p:txBody>
          <a:bodyPr vert="horz" lIns="91440" tIns="45720" rIns="91440" bIns="45720" rtlCol="0" anchor="ctr"/>
          <a:lstStyle>
            <a:lvl1pPr algn="ctr">
              <a:defRPr sz="3202">
                <a:solidFill>
                  <a:schemeClr val="tx1">
                    <a:lumMod val="65000"/>
                    <a:lumOff val="35000"/>
                  </a:schemeClr>
                </a:solidFill>
              </a:defRPr>
            </a:lvl1pPr>
          </a:lstStyle>
          <a:p>
            <a:r>
              <a:rPr lang="en-US"/>
              <a:t>ICT SAFETY &amp; ETHICS IN THE LEARNING PROCESS</a:t>
            </a:r>
          </a:p>
        </p:txBody>
      </p:sp>
      <p:sp>
        <p:nvSpPr>
          <p:cNvPr id="6" name="Slide Number Placeholder 5"/>
          <p:cNvSpPr>
            <a:spLocks noGrp="1"/>
          </p:cNvSpPr>
          <p:nvPr>
            <p:ph type="sldNum" sz="quarter" idx="4"/>
          </p:nvPr>
        </p:nvSpPr>
        <p:spPr>
          <a:xfrm>
            <a:off x="23136508" y="20415456"/>
            <a:ext cx="7575665" cy="1107268"/>
          </a:xfrm>
          <a:prstGeom prst="rect">
            <a:avLst/>
          </a:prstGeom>
        </p:spPr>
        <p:txBody>
          <a:bodyPr vert="horz" lIns="91440" tIns="45720" rIns="91440" bIns="45720" rtlCol="0" anchor="ctr"/>
          <a:lstStyle>
            <a:lvl1pPr algn="r">
              <a:defRPr sz="3202">
                <a:solidFill>
                  <a:schemeClr val="tx1">
                    <a:lumMod val="65000"/>
                    <a:lumOff val="35000"/>
                  </a:schemeClr>
                </a:solidFill>
              </a:defRPr>
            </a:lvl1pPr>
          </a:lstStyle>
          <a:p>
            <a:fld id="{6BC98489-484D-6946-A74D-08C49B80C709}" type="slidenum">
              <a:rPr lang="en-US" smtClean="0"/>
              <a:t>‹#›</a:t>
            </a:fld>
            <a:endParaRPr lang="en-US"/>
          </a:p>
        </p:txBody>
      </p:sp>
      <p:sp>
        <p:nvSpPr>
          <p:cNvPr id="12" name="Rectangle 11"/>
          <p:cNvSpPr/>
          <p:nvPr/>
        </p:nvSpPr>
        <p:spPr>
          <a:xfrm>
            <a:off x="31997988" y="0"/>
            <a:ext cx="761662" cy="21959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31997988" y="0"/>
            <a:ext cx="761662" cy="21959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4" y="0"/>
            <a:ext cx="2432934" cy="21959888"/>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484343398"/>
      </p:ext>
    </p:extLst>
  </p:cSld>
  <p:clrMap bg1="lt1" tx1="dk1" bg2="lt2" tx2="dk2" accent1="accent1" accent2="accent2" accent3="accent3" accent4="accent4" accent5="accent5" accent6="accent6" hlink="hlink" folHlink="folHlink"/>
  <p:sldLayoutIdLst>
    <p:sldLayoutId id="2147484438" r:id="rId1"/>
    <p:sldLayoutId id="2147484439" r:id="rId2"/>
    <p:sldLayoutId id="2147484440" r:id="rId3"/>
    <p:sldLayoutId id="2147484441" r:id="rId4"/>
    <p:sldLayoutId id="2147484442" r:id="rId5"/>
    <p:sldLayoutId id="2147484443" r:id="rId6"/>
    <p:sldLayoutId id="2147484444" r:id="rId7"/>
    <p:sldLayoutId id="2147484445" r:id="rId8"/>
    <p:sldLayoutId id="2147484446" r:id="rId9"/>
    <p:sldLayoutId id="2147484447" r:id="rId10"/>
    <p:sldLayoutId id="2147484448" r:id="rId11"/>
  </p:sldLayoutIdLst>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hf hdr="0" dt="0"/>
  <p:txStyles>
    <p:titleStyle>
      <a:lvl1pPr algn="l" defTabSz="2196000" rtl="0" eaLnBrk="1" latinLnBrk="0" hangingPunct="1">
        <a:lnSpc>
          <a:spcPct val="90000"/>
        </a:lnSpc>
        <a:spcBef>
          <a:spcPct val="0"/>
        </a:spcBef>
        <a:buNone/>
        <a:defRPr sz="16331" kern="1200" cap="all" spc="480" baseline="0">
          <a:solidFill>
            <a:schemeClr val="tx2"/>
          </a:solidFill>
          <a:latin typeface="+mj-lt"/>
          <a:ea typeface="+mj-ea"/>
          <a:cs typeface="+mj-cs"/>
        </a:defRPr>
      </a:lvl1pPr>
    </p:titleStyle>
    <p:bodyStyle>
      <a:lvl1pPr marL="732000" indent="-732000" algn="l" defTabSz="2196000" rtl="0" eaLnBrk="1" latinLnBrk="0" hangingPunct="1">
        <a:lnSpc>
          <a:spcPct val="110000"/>
        </a:lnSpc>
        <a:spcBef>
          <a:spcPts val="2241"/>
        </a:spcBef>
        <a:buClr>
          <a:schemeClr val="tx2"/>
        </a:buClr>
        <a:buFont typeface="Arial" panose="020B0604020202020204" pitchFamily="34" charset="0"/>
        <a:buChar char="•"/>
        <a:defRPr sz="6404" kern="1200">
          <a:solidFill>
            <a:schemeClr val="tx1">
              <a:lumMod val="65000"/>
              <a:lumOff val="35000"/>
            </a:schemeClr>
          </a:solidFill>
          <a:latin typeface="+mn-lt"/>
          <a:ea typeface="+mn-ea"/>
          <a:cs typeface="+mn-cs"/>
        </a:defRPr>
      </a:lvl1pPr>
      <a:lvl2pPr marL="2196000" indent="-732000" algn="l" defTabSz="2196000" rtl="0" eaLnBrk="1" latinLnBrk="0" hangingPunct="1">
        <a:lnSpc>
          <a:spcPct val="110000"/>
        </a:lnSpc>
        <a:spcBef>
          <a:spcPts val="2241"/>
        </a:spcBef>
        <a:buClr>
          <a:schemeClr val="tx2"/>
        </a:buClr>
        <a:buFont typeface="Gill Sans MT" panose="020B0502020104020203" pitchFamily="34" charset="0"/>
        <a:buChar char="–"/>
        <a:defRPr sz="5764" kern="1200">
          <a:solidFill>
            <a:schemeClr val="tx1">
              <a:lumMod val="65000"/>
              <a:lumOff val="35000"/>
            </a:schemeClr>
          </a:solidFill>
          <a:latin typeface="+mn-lt"/>
          <a:ea typeface="+mn-ea"/>
          <a:cs typeface="+mn-cs"/>
        </a:defRPr>
      </a:lvl2pPr>
      <a:lvl3pPr marL="3660000" indent="-732000" algn="l" defTabSz="2196000" rtl="0" eaLnBrk="1" latinLnBrk="0" hangingPunct="1">
        <a:lnSpc>
          <a:spcPct val="110000"/>
        </a:lnSpc>
        <a:spcBef>
          <a:spcPts val="2241"/>
        </a:spcBef>
        <a:buClr>
          <a:schemeClr val="tx2"/>
        </a:buClr>
        <a:buFont typeface="Arial" panose="020B0604020202020204" pitchFamily="34" charset="0"/>
        <a:buChar char="•"/>
        <a:defRPr sz="5123" kern="1200">
          <a:solidFill>
            <a:schemeClr val="tx1">
              <a:lumMod val="65000"/>
              <a:lumOff val="35000"/>
            </a:schemeClr>
          </a:solidFill>
          <a:latin typeface="+mn-lt"/>
          <a:ea typeface="+mn-ea"/>
          <a:cs typeface="+mn-cs"/>
        </a:defRPr>
      </a:lvl3pPr>
      <a:lvl4pPr marL="5124000" indent="-732000" algn="l" defTabSz="2196000" rtl="0" eaLnBrk="1" latinLnBrk="0" hangingPunct="1">
        <a:lnSpc>
          <a:spcPct val="110000"/>
        </a:lnSpc>
        <a:spcBef>
          <a:spcPts val="2241"/>
        </a:spcBef>
        <a:buClr>
          <a:schemeClr val="tx2"/>
        </a:buClr>
        <a:buFont typeface="Gill Sans MT" panose="020B0502020104020203" pitchFamily="34" charset="0"/>
        <a:buChar char="–"/>
        <a:defRPr sz="4483" kern="1200">
          <a:solidFill>
            <a:schemeClr val="tx1">
              <a:lumMod val="65000"/>
              <a:lumOff val="35000"/>
            </a:schemeClr>
          </a:solidFill>
          <a:latin typeface="+mn-lt"/>
          <a:ea typeface="+mn-ea"/>
          <a:cs typeface="+mn-cs"/>
        </a:defRPr>
      </a:lvl4pPr>
      <a:lvl5pPr marL="6588001" indent="-732000" algn="l" defTabSz="2196000" rtl="0" eaLnBrk="1" latinLnBrk="0" hangingPunct="1">
        <a:lnSpc>
          <a:spcPct val="110000"/>
        </a:lnSpc>
        <a:spcBef>
          <a:spcPts val="2241"/>
        </a:spcBef>
        <a:buClr>
          <a:schemeClr val="tx2"/>
        </a:buClr>
        <a:buFont typeface="Arial" panose="020B0604020202020204" pitchFamily="34" charset="0"/>
        <a:buChar char="•"/>
        <a:defRPr sz="4483" kern="1200">
          <a:solidFill>
            <a:schemeClr val="tx1">
              <a:lumMod val="65000"/>
              <a:lumOff val="35000"/>
            </a:schemeClr>
          </a:solidFill>
          <a:latin typeface="+mn-lt"/>
          <a:ea typeface="+mn-ea"/>
          <a:cs typeface="+mn-cs"/>
        </a:defRPr>
      </a:lvl5pPr>
      <a:lvl6pPr marL="8052001" indent="-732000" algn="l" defTabSz="2196000" rtl="0" eaLnBrk="1" latinLnBrk="0" hangingPunct="1">
        <a:lnSpc>
          <a:spcPct val="110000"/>
        </a:lnSpc>
        <a:spcBef>
          <a:spcPts val="2241"/>
        </a:spcBef>
        <a:buClr>
          <a:schemeClr val="tx2"/>
        </a:buClr>
        <a:buFont typeface="Gill Sans MT" panose="020B0502020104020203" pitchFamily="34" charset="0"/>
        <a:buChar char="–"/>
        <a:defRPr sz="4483" kern="1200">
          <a:solidFill>
            <a:schemeClr val="tx1">
              <a:lumMod val="65000"/>
              <a:lumOff val="35000"/>
            </a:schemeClr>
          </a:solidFill>
          <a:latin typeface="+mn-lt"/>
          <a:ea typeface="+mn-ea"/>
          <a:cs typeface="+mn-cs"/>
        </a:defRPr>
      </a:lvl6pPr>
      <a:lvl7pPr marL="9516001" indent="-732000" algn="l" defTabSz="2196000" rtl="0" eaLnBrk="1" latinLnBrk="0" hangingPunct="1">
        <a:lnSpc>
          <a:spcPct val="110000"/>
        </a:lnSpc>
        <a:spcBef>
          <a:spcPts val="2241"/>
        </a:spcBef>
        <a:buClr>
          <a:schemeClr val="tx2"/>
        </a:buClr>
        <a:buFont typeface="Arial" panose="020B0604020202020204" pitchFamily="34" charset="0"/>
        <a:buChar char="•"/>
        <a:defRPr sz="4483" kern="1200">
          <a:solidFill>
            <a:schemeClr val="tx1">
              <a:lumMod val="65000"/>
              <a:lumOff val="35000"/>
            </a:schemeClr>
          </a:solidFill>
          <a:latin typeface="+mn-lt"/>
          <a:ea typeface="+mn-ea"/>
          <a:cs typeface="+mn-cs"/>
        </a:defRPr>
      </a:lvl7pPr>
      <a:lvl8pPr marL="10980001" indent="-732000" algn="l" defTabSz="2196000" rtl="0" eaLnBrk="1" latinLnBrk="0" hangingPunct="1">
        <a:lnSpc>
          <a:spcPct val="110000"/>
        </a:lnSpc>
        <a:spcBef>
          <a:spcPts val="2241"/>
        </a:spcBef>
        <a:buClr>
          <a:schemeClr val="tx2"/>
        </a:buClr>
        <a:buFont typeface="Gill Sans MT" panose="020B0502020104020203" pitchFamily="34" charset="0"/>
        <a:buChar char="–"/>
        <a:defRPr sz="4483" kern="1200" baseline="0">
          <a:solidFill>
            <a:schemeClr val="tx1">
              <a:lumMod val="65000"/>
              <a:lumOff val="35000"/>
            </a:schemeClr>
          </a:solidFill>
          <a:latin typeface="+mn-lt"/>
          <a:ea typeface="+mn-ea"/>
          <a:cs typeface="+mn-cs"/>
        </a:defRPr>
      </a:lvl8pPr>
      <a:lvl9pPr marL="12444001" indent="-732000" algn="l" defTabSz="2196000" rtl="0" eaLnBrk="1" latinLnBrk="0" hangingPunct="1">
        <a:lnSpc>
          <a:spcPct val="110000"/>
        </a:lnSpc>
        <a:spcBef>
          <a:spcPts val="2241"/>
        </a:spcBef>
        <a:buClr>
          <a:schemeClr val="tx2"/>
        </a:buClr>
        <a:buFont typeface="Arial" panose="020B0604020202020204" pitchFamily="34" charset="0"/>
        <a:buChar char="•"/>
        <a:defRPr sz="4483" kern="1200" baseline="0">
          <a:solidFill>
            <a:schemeClr val="tx1">
              <a:lumMod val="65000"/>
              <a:lumOff val="35000"/>
            </a:schemeClr>
          </a:solidFill>
          <a:latin typeface="+mn-lt"/>
          <a:ea typeface="+mn-ea"/>
          <a:cs typeface="+mn-cs"/>
        </a:defRPr>
      </a:lvl9pPr>
    </p:bodyStyle>
    <p:otherStyle>
      <a:defPPr>
        <a:defRPr lang="en-US"/>
      </a:defPPr>
      <a:lvl1pPr marL="0" algn="l" defTabSz="2196000" rtl="0" eaLnBrk="1" latinLnBrk="0" hangingPunct="1">
        <a:defRPr sz="4323" kern="1200">
          <a:solidFill>
            <a:schemeClr val="tx1"/>
          </a:solidFill>
          <a:latin typeface="+mn-lt"/>
          <a:ea typeface="+mn-ea"/>
          <a:cs typeface="+mn-cs"/>
        </a:defRPr>
      </a:lvl1pPr>
      <a:lvl2pPr marL="1098000" algn="l" defTabSz="2196000" rtl="0" eaLnBrk="1" latinLnBrk="0" hangingPunct="1">
        <a:defRPr sz="4323" kern="1200">
          <a:solidFill>
            <a:schemeClr val="tx1"/>
          </a:solidFill>
          <a:latin typeface="+mn-lt"/>
          <a:ea typeface="+mn-ea"/>
          <a:cs typeface="+mn-cs"/>
        </a:defRPr>
      </a:lvl2pPr>
      <a:lvl3pPr marL="2196000" algn="l" defTabSz="2196000" rtl="0" eaLnBrk="1" latinLnBrk="0" hangingPunct="1">
        <a:defRPr sz="4323" kern="1200">
          <a:solidFill>
            <a:schemeClr val="tx1"/>
          </a:solidFill>
          <a:latin typeface="+mn-lt"/>
          <a:ea typeface="+mn-ea"/>
          <a:cs typeface="+mn-cs"/>
        </a:defRPr>
      </a:lvl3pPr>
      <a:lvl4pPr marL="3294000" algn="l" defTabSz="2196000" rtl="0" eaLnBrk="1" latinLnBrk="0" hangingPunct="1">
        <a:defRPr sz="4323" kern="1200">
          <a:solidFill>
            <a:schemeClr val="tx1"/>
          </a:solidFill>
          <a:latin typeface="+mn-lt"/>
          <a:ea typeface="+mn-ea"/>
          <a:cs typeface="+mn-cs"/>
        </a:defRPr>
      </a:lvl4pPr>
      <a:lvl5pPr marL="4392000" algn="l" defTabSz="2196000" rtl="0" eaLnBrk="1" latinLnBrk="0" hangingPunct="1">
        <a:defRPr sz="4323" kern="1200">
          <a:solidFill>
            <a:schemeClr val="tx1"/>
          </a:solidFill>
          <a:latin typeface="+mn-lt"/>
          <a:ea typeface="+mn-ea"/>
          <a:cs typeface="+mn-cs"/>
        </a:defRPr>
      </a:lvl5pPr>
      <a:lvl6pPr marL="5490000" algn="l" defTabSz="2196000" rtl="0" eaLnBrk="1" latinLnBrk="0" hangingPunct="1">
        <a:defRPr sz="4323" kern="1200">
          <a:solidFill>
            <a:schemeClr val="tx1"/>
          </a:solidFill>
          <a:latin typeface="+mn-lt"/>
          <a:ea typeface="+mn-ea"/>
          <a:cs typeface="+mn-cs"/>
        </a:defRPr>
      </a:lvl6pPr>
      <a:lvl7pPr marL="6588001" algn="l" defTabSz="2196000" rtl="0" eaLnBrk="1" latinLnBrk="0" hangingPunct="1">
        <a:defRPr sz="4323" kern="1200">
          <a:solidFill>
            <a:schemeClr val="tx1"/>
          </a:solidFill>
          <a:latin typeface="+mn-lt"/>
          <a:ea typeface="+mn-ea"/>
          <a:cs typeface="+mn-cs"/>
        </a:defRPr>
      </a:lvl7pPr>
      <a:lvl8pPr marL="7686001" algn="l" defTabSz="2196000" rtl="0" eaLnBrk="1" latinLnBrk="0" hangingPunct="1">
        <a:defRPr sz="4323" kern="1200">
          <a:solidFill>
            <a:schemeClr val="tx1"/>
          </a:solidFill>
          <a:latin typeface="+mn-lt"/>
          <a:ea typeface="+mn-ea"/>
          <a:cs typeface="+mn-cs"/>
        </a:defRPr>
      </a:lvl8pPr>
      <a:lvl9pPr marL="8784001" algn="l" defTabSz="2196000" rtl="0" eaLnBrk="1" latinLnBrk="0" hangingPunct="1">
        <a:defRPr sz="432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bubbles-thank-you-message-customer-1968298/"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X9irauJc5K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C1AD12-6EE5-A146-9EDB-0AA0C741613C}"/>
              </a:ext>
            </a:extLst>
          </p:cNvPr>
          <p:cNvSpPr txBox="1"/>
          <p:nvPr/>
        </p:nvSpPr>
        <p:spPr>
          <a:xfrm>
            <a:off x="3946357" y="3176339"/>
            <a:ext cx="23966905" cy="1200329"/>
          </a:xfrm>
          <a:prstGeom prst="rect">
            <a:avLst/>
          </a:prstGeom>
          <a:solidFill>
            <a:schemeClr val="accent4"/>
          </a:solidFill>
        </p:spPr>
        <p:txBody>
          <a:bodyPr wrap="square" rtlCol="0">
            <a:spAutoFit/>
          </a:bodyPr>
          <a:lstStyle/>
          <a:p>
            <a:pPr algn="ctr"/>
            <a:r>
              <a:rPr lang="en-US" sz="7200" dirty="0">
                <a:solidFill>
                  <a:schemeClr val="bg1"/>
                </a:solidFill>
              </a:rPr>
              <a:t>THEME: ICT SAFETY &amp; ETHICS IN THE LEARNING PROCESS</a:t>
            </a:r>
          </a:p>
        </p:txBody>
      </p:sp>
      <p:sp>
        <p:nvSpPr>
          <p:cNvPr id="3" name="TextBox 2">
            <a:extLst>
              <a:ext uri="{FF2B5EF4-FFF2-40B4-BE49-F238E27FC236}">
                <a16:creationId xmlns:a16="http://schemas.microsoft.com/office/drawing/2014/main" id="{042C3B33-18B4-D64A-A757-20227D7C26C8}"/>
              </a:ext>
            </a:extLst>
          </p:cNvPr>
          <p:cNvSpPr txBox="1"/>
          <p:nvPr/>
        </p:nvSpPr>
        <p:spPr>
          <a:xfrm>
            <a:off x="15224793" y="453312"/>
            <a:ext cx="16201691" cy="646331"/>
          </a:xfrm>
          <a:prstGeom prst="rect">
            <a:avLst/>
          </a:prstGeom>
          <a:solidFill>
            <a:schemeClr val="accent1"/>
          </a:solidFill>
        </p:spPr>
        <p:txBody>
          <a:bodyPr wrap="square" rtlCol="0">
            <a:spAutoFit/>
          </a:bodyPr>
          <a:lstStyle/>
          <a:p>
            <a:pPr algn="r"/>
            <a:r>
              <a:rPr lang="en-US" sz="3600" dirty="0"/>
              <a:t>@2025 Conference for Diploma in Secondary Teacher Education Colleges in Kenya  </a:t>
            </a:r>
          </a:p>
        </p:txBody>
      </p:sp>
      <p:sp>
        <p:nvSpPr>
          <p:cNvPr id="4" name="TextBox 3">
            <a:extLst>
              <a:ext uri="{FF2B5EF4-FFF2-40B4-BE49-F238E27FC236}">
                <a16:creationId xmlns:a16="http://schemas.microsoft.com/office/drawing/2014/main" id="{18B29695-0084-D04A-911E-29F5E01F186F}"/>
              </a:ext>
            </a:extLst>
          </p:cNvPr>
          <p:cNvSpPr txBox="1"/>
          <p:nvPr/>
        </p:nvSpPr>
        <p:spPr>
          <a:xfrm>
            <a:off x="15377193" y="605712"/>
            <a:ext cx="16201691" cy="646331"/>
          </a:xfrm>
          <a:prstGeom prst="rect">
            <a:avLst/>
          </a:prstGeom>
          <a:solidFill>
            <a:schemeClr val="accent1"/>
          </a:solidFill>
        </p:spPr>
        <p:txBody>
          <a:bodyPr wrap="square" rtlCol="0">
            <a:spAutoFit/>
          </a:bodyPr>
          <a:lstStyle/>
          <a:p>
            <a:pPr algn="r"/>
            <a:r>
              <a:rPr lang="en-US" sz="3600" dirty="0"/>
              <a:t>@2025 Conference for Diploma in Secondary Teacher Education Colleges in Kenya  </a:t>
            </a:r>
          </a:p>
        </p:txBody>
      </p:sp>
      <p:sp>
        <p:nvSpPr>
          <p:cNvPr id="5" name="TextBox 4">
            <a:extLst>
              <a:ext uri="{FF2B5EF4-FFF2-40B4-BE49-F238E27FC236}">
                <a16:creationId xmlns:a16="http://schemas.microsoft.com/office/drawing/2014/main" id="{BF6B11A0-CADE-8548-8BDC-A68E79CA8016}"/>
              </a:ext>
            </a:extLst>
          </p:cNvPr>
          <p:cNvSpPr txBox="1"/>
          <p:nvPr/>
        </p:nvSpPr>
        <p:spPr>
          <a:xfrm>
            <a:off x="8278979" y="20707845"/>
            <a:ext cx="16201691" cy="646331"/>
          </a:xfrm>
          <a:prstGeom prst="rect">
            <a:avLst/>
          </a:prstGeom>
          <a:solidFill>
            <a:schemeClr val="accent1"/>
          </a:solidFill>
        </p:spPr>
        <p:txBody>
          <a:bodyPr wrap="square" rtlCol="0">
            <a:spAutoFit/>
          </a:bodyPr>
          <a:lstStyle/>
          <a:p>
            <a:pPr algn="r"/>
            <a:r>
              <a:rPr lang="en-US" sz="3600" dirty="0"/>
              <a:t>@2025 Conference for Diploma in Secondary Teacher Education Colleges in Kenya  </a:t>
            </a:r>
          </a:p>
        </p:txBody>
      </p:sp>
      <p:sp>
        <p:nvSpPr>
          <p:cNvPr id="6" name="TextBox 5">
            <a:extLst>
              <a:ext uri="{FF2B5EF4-FFF2-40B4-BE49-F238E27FC236}">
                <a16:creationId xmlns:a16="http://schemas.microsoft.com/office/drawing/2014/main" id="{2D23924D-21F4-6944-AD80-735520BCE0B1}"/>
              </a:ext>
            </a:extLst>
          </p:cNvPr>
          <p:cNvSpPr txBox="1"/>
          <p:nvPr/>
        </p:nvSpPr>
        <p:spPr>
          <a:xfrm>
            <a:off x="12361277" y="7411453"/>
            <a:ext cx="7370512" cy="769441"/>
          </a:xfrm>
          <a:prstGeom prst="rect">
            <a:avLst/>
          </a:prstGeom>
          <a:noFill/>
        </p:spPr>
        <p:txBody>
          <a:bodyPr wrap="square" rtlCol="0">
            <a:spAutoFit/>
          </a:bodyPr>
          <a:lstStyle/>
          <a:p>
            <a:r>
              <a:rPr lang="en-US" sz="4400" dirty="0">
                <a:latin typeface="Academy Engraved LET Plain" panose="02000000000000000000" pitchFamily="2" charset="0"/>
              </a:rPr>
              <a:t>DATE : 5</a:t>
            </a:r>
            <a:r>
              <a:rPr lang="en-US" sz="4400" baseline="30000" dirty="0">
                <a:latin typeface="Academy Engraved LET Plain" panose="02000000000000000000" pitchFamily="2" charset="0"/>
              </a:rPr>
              <a:t>TH</a:t>
            </a:r>
            <a:r>
              <a:rPr lang="en-US" sz="4400" dirty="0">
                <a:latin typeface="Academy Engraved LET Plain" panose="02000000000000000000" pitchFamily="2" charset="0"/>
              </a:rPr>
              <a:t> March 2025</a:t>
            </a:r>
          </a:p>
        </p:txBody>
      </p:sp>
      <p:sp>
        <p:nvSpPr>
          <p:cNvPr id="7" name="TextBox 6">
            <a:extLst>
              <a:ext uri="{FF2B5EF4-FFF2-40B4-BE49-F238E27FC236}">
                <a16:creationId xmlns:a16="http://schemas.microsoft.com/office/drawing/2014/main" id="{B123752F-9837-2446-A4CD-884F753184BE}"/>
              </a:ext>
            </a:extLst>
          </p:cNvPr>
          <p:cNvSpPr txBox="1"/>
          <p:nvPr/>
        </p:nvSpPr>
        <p:spPr>
          <a:xfrm>
            <a:off x="12361276" y="9911932"/>
            <a:ext cx="12520029" cy="769441"/>
          </a:xfrm>
          <a:prstGeom prst="rect">
            <a:avLst/>
          </a:prstGeom>
          <a:noFill/>
        </p:spPr>
        <p:txBody>
          <a:bodyPr wrap="square" rtlCol="0">
            <a:spAutoFit/>
          </a:bodyPr>
          <a:lstStyle/>
          <a:p>
            <a:r>
              <a:rPr lang="en-US" sz="4400" dirty="0">
                <a:latin typeface="Academy Engraved LET Plain" panose="02000000000000000000" pitchFamily="2" charset="0"/>
              </a:rPr>
              <a:t>VENUE: WHITESANDS HOTEL MOMBASA</a:t>
            </a:r>
          </a:p>
        </p:txBody>
      </p:sp>
      <p:sp>
        <p:nvSpPr>
          <p:cNvPr id="8" name="TextBox 7">
            <a:extLst>
              <a:ext uri="{FF2B5EF4-FFF2-40B4-BE49-F238E27FC236}">
                <a16:creationId xmlns:a16="http://schemas.microsoft.com/office/drawing/2014/main" id="{F8AF9A30-B443-0349-9E66-126DF3F16CEC}"/>
              </a:ext>
            </a:extLst>
          </p:cNvPr>
          <p:cNvSpPr txBox="1"/>
          <p:nvPr/>
        </p:nvSpPr>
        <p:spPr>
          <a:xfrm>
            <a:off x="12361276" y="8566483"/>
            <a:ext cx="7370512" cy="769441"/>
          </a:xfrm>
          <a:prstGeom prst="rect">
            <a:avLst/>
          </a:prstGeom>
          <a:noFill/>
        </p:spPr>
        <p:txBody>
          <a:bodyPr wrap="square" rtlCol="0">
            <a:spAutoFit/>
          </a:bodyPr>
          <a:lstStyle/>
          <a:p>
            <a:r>
              <a:rPr lang="en-US" sz="4400" dirty="0">
                <a:latin typeface="Academy Engraved LET Plain" panose="02000000000000000000" pitchFamily="2" charset="0"/>
              </a:rPr>
              <a:t>TIME: 8AM – 5PM EAT</a:t>
            </a:r>
          </a:p>
        </p:txBody>
      </p:sp>
      <p:pic>
        <p:nvPicPr>
          <p:cNvPr id="13" name="Graphic 12" descr="Programmer">
            <a:extLst>
              <a:ext uri="{FF2B5EF4-FFF2-40B4-BE49-F238E27FC236}">
                <a16:creationId xmlns:a16="http://schemas.microsoft.com/office/drawing/2014/main" id="{8F515682-F0D5-3E4D-BBDB-13F4BBE54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40605" y="12247599"/>
            <a:ext cx="10378407" cy="8527316"/>
          </a:xfrm>
          <a:prstGeom prst="rect">
            <a:avLst/>
          </a:prstGeom>
        </p:spPr>
      </p:pic>
      <p:sp>
        <p:nvSpPr>
          <p:cNvPr id="9" name="TextBox 8">
            <a:extLst>
              <a:ext uri="{FF2B5EF4-FFF2-40B4-BE49-F238E27FC236}">
                <a16:creationId xmlns:a16="http://schemas.microsoft.com/office/drawing/2014/main" id="{87EA50D1-08F3-154C-B795-0239858B83EE}"/>
              </a:ext>
            </a:extLst>
          </p:cNvPr>
          <p:cNvSpPr txBox="1"/>
          <p:nvPr/>
        </p:nvSpPr>
        <p:spPr>
          <a:xfrm>
            <a:off x="10171529" y="12425557"/>
            <a:ext cx="15833558" cy="5016758"/>
          </a:xfrm>
          <a:prstGeom prst="rect">
            <a:avLst/>
          </a:prstGeom>
          <a:noFill/>
        </p:spPr>
        <p:txBody>
          <a:bodyPr wrap="square" rtlCol="0">
            <a:spAutoFit/>
          </a:bodyPr>
          <a:lstStyle/>
          <a:p>
            <a:r>
              <a:rPr lang="en-US" sz="8000" dirty="0">
                <a:latin typeface="Baskerville Old Face" panose="02020602080505020303" pitchFamily="18" charset="77"/>
              </a:rPr>
              <a:t>CONFERENCE OBJECTIVES: </a:t>
            </a:r>
          </a:p>
          <a:p>
            <a:pPr marL="571500" indent="-571500">
              <a:buClr>
                <a:srgbClr val="FF0000"/>
              </a:buClr>
              <a:buFont typeface="Wingdings" pitchFamily="2" charset="2"/>
              <a:buChar char="v"/>
            </a:pPr>
            <a:r>
              <a:rPr lang="en-US" sz="6000" dirty="0">
                <a:latin typeface="Baskerville Old Face" panose="02020602080505020303" pitchFamily="18" charset="77"/>
              </a:rPr>
              <a:t> Developing </a:t>
            </a:r>
            <a:r>
              <a:rPr lang="en-US" sz="6000" dirty="0">
                <a:solidFill>
                  <a:srgbClr val="FF0000"/>
                </a:solidFill>
                <a:latin typeface="Baskerville Old Face" panose="02020602080505020303" pitchFamily="18" charset="77"/>
              </a:rPr>
              <a:t>Safe Digital </a:t>
            </a:r>
            <a:r>
              <a:rPr lang="en-US" sz="6000" dirty="0">
                <a:latin typeface="Baskerville Old Face" panose="02020602080505020303" pitchFamily="18" charset="77"/>
              </a:rPr>
              <a:t>Classrooms</a:t>
            </a:r>
          </a:p>
          <a:p>
            <a:pPr marL="571500" indent="-571500">
              <a:buClr>
                <a:srgbClr val="FF0000"/>
              </a:buClr>
              <a:buFont typeface="Wingdings" pitchFamily="2" charset="2"/>
              <a:buChar char="v"/>
            </a:pPr>
            <a:r>
              <a:rPr lang="en-US" sz="6000" dirty="0">
                <a:latin typeface="Baskerville Old Face" panose="02020602080505020303" pitchFamily="18" charset="77"/>
              </a:rPr>
              <a:t> Improving </a:t>
            </a:r>
            <a:r>
              <a:rPr lang="en-US" sz="6000" dirty="0">
                <a:solidFill>
                  <a:srgbClr val="00B0F0"/>
                </a:solidFill>
                <a:latin typeface="Baskerville Old Face" panose="02020602080505020303" pitchFamily="18" charset="77"/>
              </a:rPr>
              <a:t>Teacher C</a:t>
            </a:r>
            <a:r>
              <a:rPr lang="en-US" sz="6000" dirty="0">
                <a:latin typeface="Baskerville Old Face" panose="02020602080505020303" pitchFamily="18" charset="77"/>
              </a:rPr>
              <a:t>ompetence </a:t>
            </a:r>
          </a:p>
          <a:p>
            <a:pPr marL="571500" indent="-571500">
              <a:buClr>
                <a:srgbClr val="FF0000"/>
              </a:buClr>
              <a:buFont typeface="Wingdings" pitchFamily="2" charset="2"/>
              <a:buChar char="v"/>
            </a:pPr>
            <a:r>
              <a:rPr lang="en-US" sz="6000" dirty="0">
                <a:latin typeface="Baskerville Old Face" panose="02020602080505020303" pitchFamily="18" charset="77"/>
              </a:rPr>
              <a:t> Instruction </a:t>
            </a:r>
            <a:r>
              <a:rPr lang="en-US" sz="6000" dirty="0">
                <a:solidFill>
                  <a:srgbClr val="7030A0"/>
                </a:solidFill>
                <a:latin typeface="Baskerville Old Face" panose="02020602080505020303" pitchFamily="18" charset="77"/>
              </a:rPr>
              <a:t>in LMS </a:t>
            </a:r>
            <a:r>
              <a:rPr lang="en-US" sz="6000" dirty="0">
                <a:latin typeface="Baskerville Old Face" panose="02020602080505020303" pitchFamily="18" charset="77"/>
              </a:rPr>
              <a:t>Systems </a:t>
            </a:r>
          </a:p>
          <a:p>
            <a:endParaRPr lang="en-US" sz="6000" dirty="0">
              <a:latin typeface="Baskerville Old Face" panose="02020602080505020303" pitchFamily="18" charset="77"/>
            </a:endParaRPr>
          </a:p>
        </p:txBody>
      </p:sp>
      <p:sp>
        <p:nvSpPr>
          <p:cNvPr id="10" name="Footer Placeholder 9">
            <a:extLst>
              <a:ext uri="{FF2B5EF4-FFF2-40B4-BE49-F238E27FC236}">
                <a16:creationId xmlns:a16="http://schemas.microsoft.com/office/drawing/2014/main" id="{7833AF55-8F9A-5446-A1BB-B3EC17EDB1B7}"/>
              </a:ext>
            </a:extLst>
          </p:cNvPr>
          <p:cNvSpPr>
            <a:spLocks noGrp="1"/>
          </p:cNvSpPr>
          <p:nvPr>
            <p:ph type="ftr" sz="quarter" idx="11"/>
          </p:nvPr>
        </p:nvSpPr>
        <p:spPr>
          <a:xfrm>
            <a:off x="10851633" y="21025655"/>
            <a:ext cx="11056382" cy="1107268"/>
          </a:xfrm>
        </p:spPr>
        <p:txBody>
          <a:bodyPr/>
          <a:lstStyle/>
          <a:p>
            <a:r>
              <a:rPr lang="en-US" dirty="0"/>
              <a:t>ICT SAFETY &amp; ETHICS IN THE LEARNING PROCESS</a:t>
            </a:r>
          </a:p>
        </p:txBody>
      </p:sp>
      <p:sp>
        <p:nvSpPr>
          <p:cNvPr id="11" name="Slide Number Placeholder 10">
            <a:extLst>
              <a:ext uri="{FF2B5EF4-FFF2-40B4-BE49-F238E27FC236}">
                <a16:creationId xmlns:a16="http://schemas.microsoft.com/office/drawing/2014/main" id="{94490347-883B-6445-BE72-ED9AD1ED4CC6}"/>
              </a:ext>
            </a:extLst>
          </p:cNvPr>
          <p:cNvSpPr>
            <a:spLocks noGrp="1"/>
          </p:cNvSpPr>
          <p:nvPr>
            <p:ph type="sldNum" sz="quarter" idx="12"/>
          </p:nvPr>
        </p:nvSpPr>
        <p:spPr/>
        <p:txBody>
          <a:bodyPr/>
          <a:lstStyle/>
          <a:p>
            <a:fld id="{6BC98489-484D-6946-A74D-08C49B80C709}" type="slidenum">
              <a:rPr lang="en-US" smtClean="0"/>
              <a:t>2</a:t>
            </a:fld>
            <a:endParaRPr lang="en-US"/>
          </a:p>
        </p:txBody>
      </p:sp>
      <p:sp>
        <p:nvSpPr>
          <p:cNvPr id="12" name="Date Placeholder 11">
            <a:extLst>
              <a:ext uri="{FF2B5EF4-FFF2-40B4-BE49-F238E27FC236}">
                <a16:creationId xmlns:a16="http://schemas.microsoft.com/office/drawing/2014/main" id="{785F0D91-81CD-434F-9AE8-D94B8984C48B}"/>
              </a:ext>
            </a:extLst>
          </p:cNvPr>
          <p:cNvSpPr>
            <a:spLocks noGrp="1"/>
          </p:cNvSpPr>
          <p:nvPr>
            <p:ph type="dt" sz="half" idx="10"/>
          </p:nvPr>
        </p:nvSpPr>
        <p:spPr/>
        <p:txBody>
          <a:bodyPr/>
          <a:lstStyle/>
          <a:p>
            <a:fld id="{872341AA-5A8C-654E-A260-E2BBA4C52EF7}" type="datetime1">
              <a:rPr lang="en-US" smtClean="0"/>
              <a:t>2/17/25</a:t>
            </a:fld>
            <a:endParaRPr lang="en-US"/>
          </a:p>
        </p:txBody>
      </p:sp>
    </p:spTree>
    <p:extLst>
      <p:ext uri="{BB962C8B-B14F-4D97-AF65-F5344CB8AC3E}">
        <p14:creationId xmlns:p14="http://schemas.microsoft.com/office/powerpoint/2010/main" val="27417954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F4F183B-B903-0642-81E3-C78F8947129C}"/>
              </a:ext>
            </a:extLst>
          </p:cNvPr>
          <p:cNvSpPr>
            <a:spLocks noGrp="1"/>
          </p:cNvSpPr>
          <p:nvPr>
            <p:ph type="ftr" sz="quarter" idx="11"/>
          </p:nvPr>
        </p:nvSpPr>
        <p:spPr/>
        <p:txBody>
          <a:bodyPr/>
          <a:lstStyle/>
          <a:p>
            <a:r>
              <a:rPr lang="en-US"/>
              <a:t>ICT SAFETY &amp; ETHICS IN THE LEARNING PROCESS</a:t>
            </a:r>
          </a:p>
        </p:txBody>
      </p:sp>
      <p:sp>
        <p:nvSpPr>
          <p:cNvPr id="4" name="Slide Number Placeholder 3">
            <a:extLst>
              <a:ext uri="{FF2B5EF4-FFF2-40B4-BE49-F238E27FC236}">
                <a16:creationId xmlns:a16="http://schemas.microsoft.com/office/drawing/2014/main" id="{65EED410-4DFA-364E-96D0-3A341DACB1E5}"/>
              </a:ext>
            </a:extLst>
          </p:cNvPr>
          <p:cNvSpPr>
            <a:spLocks noGrp="1"/>
          </p:cNvSpPr>
          <p:nvPr>
            <p:ph type="sldNum" sz="quarter" idx="12"/>
          </p:nvPr>
        </p:nvSpPr>
        <p:spPr/>
        <p:txBody>
          <a:bodyPr/>
          <a:lstStyle/>
          <a:p>
            <a:fld id="{6BC98489-484D-6946-A74D-08C49B80C709}" type="slidenum">
              <a:rPr lang="en-US" smtClean="0"/>
              <a:t>11</a:t>
            </a:fld>
            <a:endParaRPr lang="en-US"/>
          </a:p>
        </p:txBody>
      </p:sp>
      <p:pic>
        <p:nvPicPr>
          <p:cNvPr id="9" name="Picture 8" descr="Bubbles Thank You Message · Free image on Pixabay">
            <a:extLst>
              <a:ext uri="{FF2B5EF4-FFF2-40B4-BE49-F238E27FC236}">
                <a16:creationId xmlns:a16="http://schemas.microsoft.com/office/drawing/2014/main" id="{0B420DD0-C152-DF41-BC48-1DC28A54528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38800" y="234551"/>
            <a:ext cx="23164800" cy="19606819"/>
          </a:xfrm>
          <a:prstGeom prst="rect">
            <a:avLst/>
          </a:prstGeom>
        </p:spPr>
      </p:pic>
    </p:spTree>
    <p:extLst>
      <p:ext uri="{BB962C8B-B14F-4D97-AF65-F5344CB8AC3E}">
        <p14:creationId xmlns:p14="http://schemas.microsoft.com/office/powerpoint/2010/main" val="33667430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499E-4D7C-684F-A79D-B425792E6190}"/>
              </a:ext>
            </a:extLst>
          </p:cNvPr>
          <p:cNvSpPr>
            <a:spLocks noGrp="1"/>
          </p:cNvSpPr>
          <p:nvPr>
            <p:ph type="title"/>
          </p:nvPr>
        </p:nvSpPr>
        <p:spPr/>
        <p:txBody>
          <a:bodyPr/>
          <a:lstStyle/>
          <a:p>
            <a:r>
              <a:rPr lang="en-US" dirty="0"/>
              <a:t>Risks associated with the use of </a:t>
            </a:r>
            <a:r>
              <a:rPr lang="en-US" dirty="0" err="1"/>
              <a:t>ict</a:t>
            </a:r>
            <a:r>
              <a:rPr lang="en-US" dirty="0"/>
              <a:t> in learning</a:t>
            </a:r>
          </a:p>
        </p:txBody>
      </p:sp>
      <p:sp>
        <p:nvSpPr>
          <p:cNvPr id="3" name="Content Placeholder 2">
            <a:extLst>
              <a:ext uri="{FF2B5EF4-FFF2-40B4-BE49-F238E27FC236}">
                <a16:creationId xmlns:a16="http://schemas.microsoft.com/office/drawing/2014/main" id="{E1CF325C-EAD5-2346-83D1-52C34B2F5933}"/>
              </a:ext>
            </a:extLst>
          </p:cNvPr>
          <p:cNvSpPr>
            <a:spLocks noGrp="1"/>
          </p:cNvSpPr>
          <p:nvPr>
            <p:ph idx="1"/>
          </p:nvPr>
        </p:nvSpPr>
        <p:spPr/>
        <p:txBody>
          <a:bodyPr>
            <a:normAutofit fontScale="92500" lnSpcReduction="10000"/>
          </a:bodyPr>
          <a:lstStyle/>
          <a:p>
            <a:pPr>
              <a:buFont typeface="Wingdings" pitchFamily="2" charset="2"/>
              <a:buChar char="v"/>
            </a:pPr>
            <a:r>
              <a:rPr lang="en-US" dirty="0">
                <a:latin typeface="Garamond" panose="02020404030301010803" pitchFamily="18" charset="0"/>
              </a:rPr>
              <a:t> Health Risks such as physical discomfort (back pain) and visual problems (premature deafness) </a:t>
            </a:r>
          </a:p>
          <a:p>
            <a:pPr>
              <a:buFont typeface="Wingdings" pitchFamily="2" charset="2"/>
              <a:buChar char="v"/>
            </a:pPr>
            <a:r>
              <a:rPr lang="en-US" dirty="0">
                <a:latin typeface="Garamond" panose="02020404030301010803" pitchFamily="18" charset="0"/>
              </a:rPr>
              <a:t> Social problems such as compulsive use (addiction), cyber-bullying, and withdrawal from social activities </a:t>
            </a:r>
          </a:p>
          <a:p>
            <a:pPr>
              <a:buFont typeface="Wingdings" pitchFamily="2" charset="2"/>
              <a:buChar char="v"/>
            </a:pPr>
            <a:r>
              <a:rPr lang="en-US" dirty="0">
                <a:latin typeface="Garamond" panose="02020404030301010803" pitchFamily="18" charset="0"/>
              </a:rPr>
              <a:t> identify theft </a:t>
            </a:r>
          </a:p>
          <a:p>
            <a:pPr>
              <a:buFont typeface="Wingdings" pitchFamily="2" charset="2"/>
              <a:buChar char="v"/>
            </a:pPr>
            <a:r>
              <a:rPr lang="en-US" dirty="0">
                <a:latin typeface="Garamond" panose="02020404030301010803" pitchFamily="18" charset="0"/>
              </a:rPr>
              <a:t> Distraction from learning </a:t>
            </a:r>
          </a:p>
          <a:p>
            <a:pPr>
              <a:buFont typeface="Wingdings" pitchFamily="2" charset="2"/>
              <a:buChar char="v"/>
            </a:pPr>
            <a:r>
              <a:rPr lang="en-US" dirty="0">
                <a:latin typeface="Garamond" panose="02020404030301010803" pitchFamily="18" charset="0"/>
              </a:rPr>
              <a:t> Misuse of technology on unintended roles </a:t>
            </a:r>
          </a:p>
          <a:p>
            <a:pPr>
              <a:buFont typeface="Wingdings" pitchFamily="2" charset="2"/>
              <a:buChar char="v"/>
            </a:pPr>
            <a:r>
              <a:rPr lang="en-US" dirty="0">
                <a:latin typeface="Garamond" panose="02020404030301010803" pitchFamily="18" charset="0"/>
              </a:rPr>
              <a:t> Inadequately trained teachers without competence to effectively use ICT </a:t>
            </a:r>
          </a:p>
          <a:p>
            <a:pPr>
              <a:buFont typeface="Wingdings" pitchFamily="2" charset="2"/>
              <a:buChar char="v"/>
            </a:pPr>
            <a:r>
              <a:rPr lang="en-US" dirty="0">
                <a:latin typeface="Garamond" panose="02020404030301010803" pitchFamily="18" charset="0"/>
              </a:rPr>
              <a:t>  Inadequacy of ICT equipment such as internet such as smart boards and speakers</a:t>
            </a:r>
          </a:p>
          <a:p>
            <a:pPr>
              <a:buFont typeface="Wingdings" pitchFamily="2" charset="2"/>
              <a:buChar char="v"/>
            </a:pPr>
            <a:r>
              <a:rPr lang="en-US" dirty="0">
                <a:latin typeface="Garamond" panose="02020404030301010803" pitchFamily="18" charset="0"/>
              </a:rPr>
              <a:t> Risks of predation of learners by other online users  </a:t>
            </a:r>
          </a:p>
          <a:p>
            <a:pPr>
              <a:buFont typeface="Wingdings" pitchFamily="2" charset="2"/>
              <a:buChar char="v"/>
            </a:pPr>
            <a:endParaRPr lang="en-US" dirty="0">
              <a:latin typeface="Garamond" panose="02020404030301010803" pitchFamily="18" charset="0"/>
            </a:endParaRPr>
          </a:p>
          <a:p>
            <a:pPr>
              <a:buFont typeface="Wingdings" pitchFamily="2" charset="2"/>
              <a:buChar char="v"/>
            </a:pPr>
            <a:endParaRPr lang="en-US" dirty="0">
              <a:latin typeface="Garamond" panose="02020404030301010803" pitchFamily="18" charset="0"/>
            </a:endParaRPr>
          </a:p>
        </p:txBody>
      </p:sp>
      <p:sp>
        <p:nvSpPr>
          <p:cNvPr id="4" name="Footer Placeholder 3">
            <a:extLst>
              <a:ext uri="{FF2B5EF4-FFF2-40B4-BE49-F238E27FC236}">
                <a16:creationId xmlns:a16="http://schemas.microsoft.com/office/drawing/2014/main" id="{960B7B89-4143-C548-A05B-92453F3364B4}"/>
              </a:ext>
            </a:extLst>
          </p:cNvPr>
          <p:cNvSpPr>
            <a:spLocks noGrp="1"/>
          </p:cNvSpPr>
          <p:nvPr>
            <p:ph type="ftr" sz="quarter" idx="11"/>
          </p:nvPr>
        </p:nvSpPr>
        <p:spPr/>
        <p:txBody>
          <a:bodyPr/>
          <a:lstStyle/>
          <a:p>
            <a:r>
              <a:rPr lang="en-US"/>
              <a:t>ICT SAFETY &amp; ETHICS IN THE LEARNING PROCESS</a:t>
            </a:r>
          </a:p>
        </p:txBody>
      </p:sp>
      <p:sp>
        <p:nvSpPr>
          <p:cNvPr id="5" name="Slide Number Placeholder 4">
            <a:extLst>
              <a:ext uri="{FF2B5EF4-FFF2-40B4-BE49-F238E27FC236}">
                <a16:creationId xmlns:a16="http://schemas.microsoft.com/office/drawing/2014/main" id="{A31589FA-18A4-8848-896D-540B847826D0}"/>
              </a:ext>
            </a:extLst>
          </p:cNvPr>
          <p:cNvSpPr>
            <a:spLocks noGrp="1"/>
          </p:cNvSpPr>
          <p:nvPr>
            <p:ph type="sldNum" sz="quarter" idx="12"/>
          </p:nvPr>
        </p:nvSpPr>
        <p:spPr/>
        <p:txBody>
          <a:bodyPr/>
          <a:lstStyle/>
          <a:p>
            <a:fld id="{6BC98489-484D-6946-A74D-08C49B80C709}" type="slidenum">
              <a:rPr lang="en-US" smtClean="0"/>
              <a:t>3</a:t>
            </a:fld>
            <a:endParaRPr lang="en-US"/>
          </a:p>
        </p:txBody>
      </p:sp>
    </p:spTree>
    <p:extLst>
      <p:ext uri="{BB962C8B-B14F-4D97-AF65-F5344CB8AC3E}">
        <p14:creationId xmlns:p14="http://schemas.microsoft.com/office/powerpoint/2010/main" val="11971105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FCFE-EFCC-6645-AB28-DF90CDD8DFC4}"/>
              </a:ext>
            </a:extLst>
          </p:cNvPr>
          <p:cNvSpPr>
            <a:spLocks noGrp="1"/>
          </p:cNvSpPr>
          <p:nvPr>
            <p:ph type="title"/>
          </p:nvPr>
        </p:nvSpPr>
        <p:spPr/>
        <p:txBody>
          <a:bodyPr/>
          <a:lstStyle/>
          <a:p>
            <a:r>
              <a:rPr lang="en-US" dirty="0"/>
              <a:t>Safety threats to data stored in a computer </a:t>
            </a:r>
          </a:p>
        </p:txBody>
      </p:sp>
      <p:sp>
        <p:nvSpPr>
          <p:cNvPr id="3" name="Content Placeholder 2">
            <a:extLst>
              <a:ext uri="{FF2B5EF4-FFF2-40B4-BE49-F238E27FC236}">
                <a16:creationId xmlns:a16="http://schemas.microsoft.com/office/drawing/2014/main" id="{2A33E7BE-464F-154E-9F20-9C7B96800A9F}"/>
              </a:ext>
            </a:extLst>
          </p:cNvPr>
          <p:cNvSpPr>
            <a:spLocks noGrp="1"/>
          </p:cNvSpPr>
          <p:nvPr>
            <p:ph idx="1"/>
          </p:nvPr>
        </p:nvSpPr>
        <p:spPr/>
        <p:txBody>
          <a:bodyPr/>
          <a:lstStyle/>
          <a:p>
            <a:r>
              <a:rPr lang="en-US" dirty="0"/>
              <a:t>Unauthorized use of students’ data in advertising or sale to external companies by staff </a:t>
            </a:r>
          </a:p>
          <a:p>
            <a:r>
              <a:rPr lang="en-US" dirty="0"/>
              <a:t>Phishing attacks where students &amp; teachers are tricked by hackers into revealing sensitive information such as login details to the LMS </a:t>
            </a:r>
          </a:p>
          <a:p>
            <a:r>
              <a:rPr lang="en-US" dirty="0"/>
              <a:t>Data breach leading to access of sensitive data by unauthorized persons </a:t>
            </a:r>
          </a:p>
          <a:p>
            <a:r>
              <a:rPr lang="en-US" dirty="0"/>
              <a:t>Ransomware attacks – hackers seize digital systems until  a ransom is paid </a:t>
            </a:r>
          </a:p>
          <a:p>
            <a:r>
              <a:rPr lang="en-US" dirty="0"/>
              <a:t>Denial of Service (DOS) attacks- This is where hackers overwhelms a network or server by sending many requests making it unavailable to regular users. This can disrupt normal functioning of learner management systems (LMS)</a:t>
            </a:r>
          </a:p>
          <a:p>
            <a:endParaRPr lang="en-US" dirty="0"/>
          </a:p>
        </p:txBody>
      </p:sp>
      <p:sp>
        <p:nvSpPr>
          <p:cNvPr id="4" name="Footer Placeholder 3">
            <a:extLst>
              <a:ext uri="{FF2B5EF4-FFF2-40B4-BE49-F238E27FC236}">
                <a16:creationId xmlns:a16="http://schemas.microsoft.com/office/drawing/2014/main" id="{22B36C5F-EDCC-0740-8212-B8C8679D236D}"/>
              </a:ext>
            </a:extLst>
          </p:cNvPr>
          <p:cNvSpPr>
            <a:spLocks noGrp="1"/>
          </p:cNvSpPr>
          <p:nvPr>
            <p:ph type="ftr" sz="quarter" idx="11"/>
          </p:nvPr>
        </p:nvSpPr>
        <p:spPr/>
        <p:txBody>
          <a:bodyPr/>
          <a:lstStyle/>
          <a:p>
            <a:r>
              <a:rPr lang="en-US"/>
              <a:t>ICT SAFETY &amp; ETHICS IN THE LEARNING PROCESS</a:t>
            </a:r>
          </a:p>
        </p:txBody>
      </p:sp>
      <p:sp>
        <p:nvSpPr>
          <p:cNvPr id="5" name="Slide Number Placeholder 4">
            <a:extLst>
              <a:ext uri="{FF2B5EF4-FFF2-40B4-BE49-F238E27FC236}">
                <a16:creationId xmlns:a16="http://schemas.microsoft.com/office/drawing/2014/main" id="{992CDE2A-EC0C-C747-BB2D-4A8BDF532BB9}"/>
              </a:ext>
            </a:extLst>
          </p:cNvPr>
          <p:cNvSpPr>
            <a:spLocks noGrp="1"/>
          </p:cNvSpPr>
          <p:nvPr>
            <p:ph type="sldNum" sz="quarter" idx="12"/>
          </p:nvPr>
        </p:nvSpPr>
        <p:spPr/>
        <p:txBody>
          <a:bodyPr/>
          <a:lstStyle/>
          <a:p>
            <a:fld id="{6BC98489-484D-6946-A74D-08C49B80C709}" type="slidenum">
              <a:rPr lang="en-US" smtClean="0"/>
              <a:t>4</a:t>
            </a:fld>
            <a:endParaRPr lang="en-US"/>
          </a:p>
        </p:txBody>
      </p:sp>
    </p:spTree>
    <p:extLst>
      <p:ext uri="{BB962C8B-B14F-4D97-AF65-F5344CB8AC3E}">
        <p14:creationId xmlns:p14="http://schemas.microsoft.com/office/powerpoint/2010/main" val="33642458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969D-529B-444D-B8DF-9129452C141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9AEE4706-E80C-D840-B7B3-1CFDF50F343C}"/>
              </a:ext>
            </a:extLst>
          </p:cNvPr>
          <p:cNvSpPr>
            <a:spLocks noGrp="1"/>
          </p:cNvSpPr>
          <p:nvPr>
            <p:ph idx="1"/>
          </p:nvPr>
        </p:nvSpPr>
        <p:spPr/>
        <p:txBody>
          <a:bodyPr/>
          <a:lstStyle/>
          <a:p>
            <a:r>
              <a:rPr lang="en-US" dirty="0"/>
              <a:t>Outdated software – this prevents prompt access to stored data limiting effective use</a:t>
            </a:r>
          </a:p>
          <a:p>
            <a:r>
              <a:rPr lang="en-US" dirty="0"/>
              <a:t>Malware attacks – This can lead to loss of data and disruption of normal digital classes. Malware attacks are software installed into computer systems without authorization.</a:t>
            </a:r>
          </a:p>
          <a:p>
            <a:r>
              <a:rPr lang="en-US" dirty="0"/>
              <a:t>SQL Injection – where hackers install SQL code and query allowing them to manipulate stored data </a:t>
            </a:r>
          </a:p>
        </p:txBody>
      </p:sp>
      <p:sp>
        <p:nvSpPr>
          <p:cNvPr id="4" name="Footer Placeholder 3">
            <a:extLst>
              <a:ext uri="{FF2B5EF4-FFF2-40B4-BE49-F238E27FC236}">
                <a16:creationId xmlns:a16="http://schemas.microsoft.com/office/drawing/2014/main" id="{63A5DDFE-111C-9649-96C3-C8445459841D}"/>
              </a:ext>
            </a:extLst>
          </p:cNvPr>
          <p:cNvSpPr>
            <a:spLocks noGrp="1"/>
          </p:cNvSpPr>
          <p:nvPr>
            <p:ph type="ftr" sz="quarter" idx="11"/>
          </p:nvPr>
        </p:nvSpPr>
        <p:spPr/>
        <p:txBody>
          <a:bodyPr/>
          <a:lstStyle/>
          <a:p>
            <a:r>
              <a:rPr lang="en-US"/>
              <a:t>ICT SAFETY &amp; ETHICS IN THE LEARNING PROCESS</a:t>
            </a:r>
          </a:p>
        </p:txBody>
      </p:sp>
      <p:sp>
        <p:nvSpPr>
          <p:cNvPr id="5" name="Slide Number Placeholder 4">
            <a:extLst>
              <a:ext uri="{FF2B5EF4-FFF2-40B4-BE49-F238E27FC236}">
                <a16:creationId xmlns:a16="http://schemas.microsoft.com/office/drawing/2014/main" id="{5235A78B-D9F7-0448-A0A4-55663D59A4D8}"/>
              </a:ext>
            </a:extLst>
          </p:cNvPr>
          <p:cNvSpPr>
            <a:spLocks noGrp="1"/>
          </p:cNvSpPr>
          <p:nvPr>
            <p:ph type="sldNum" sz="quarter" idx="12"/>
          </p:nvPr>
        </p:nvSpPr>
        <p:spPr/>
        <p:txBody>
          <a:bodyPr/>
          <a:lstStyle/>
          <a:p>
            <a:fld id="{6BC98489-484D-6946-A74D-08C49B80C709}" type="slidenum">
              <a:rPr lang="en-US" smtClean="0"/>
              <a:t>5</a:t>
            </a:fld>
            <a:endParaRPr lang="en-US"/>
          </a:p>
        </p:txBody>
      </p:sp>
    </p:spTree>
    <p:extLst>
      <p:ext uri="{BB962C8B-B14F-4D97-AF65-F5344CB8AC3E}">
        <p14:creationId xmlns:p14="http://schemas.microsoft.com/office/powerpoint/2010/main" val="32150615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620D-C9B0-0A49-8703-AF628EC42E76}"/>
              </a:ext>
            </a:extLst>
          </p:cNvPr>
          <p:cNvSpPr>
            <a:spLocks noGrp="1"/>
          </p:cNvSpPr>
          <p:nvPr>
            <p:ph type="title"/>
          </p:nvPr>
        </p:nvSpPr>
        <p:spPr/>
        <p:txBody>
          <a:bodyPr/>
          <a:lstStyle/>
          <a:p>
            <a:r>
              <a:rPr lang="en-US" dirty="0"/>
              <a:t>Safety measures while using </a:t>
            </a:r>
            <a:r>
              <a:rPr lang="en-US" dirty="0" err="1"/>
              <a:t>ict</a:t>
            </a:r>
            <a:r>
              <a:rPr lang="en-US" dirty="0"/>
              <a:t> in learning </a:t>
            </a:r>
          </a:p>
        </p:txBody>
      </p:sp>
      <p:sp>
        <p:nvSpPr>
          <p:cNvPr id="3" name="Content Placeholder 2">
            <a:extLst>
              <a:ext uri="{FF2B5EF4-FFF2-40B4-BE49-F238E27FC236}">
                <a16:creationId xmlns:a16="http://schemas.microsoft.com/office/drawing/2014/main" id="{2410F785-1307-194B-B802-817AED393759}"/>
              </a:ext>
            </a:extLst>
          </p:cNvPr>
          <p:cNvSpPr>
            <a:spLocks noGrp="1"/>
          </p:cNvSpPr>
          <p:nvPr>
            <p:ph idx="1"/>
          </p:nvPr>
        </p:nvSpPr>
        <p:spPr/>
        <p:txBody>
          <a:bodyPr>
            <a:normAutofit fontScale="92500"/>
          </a:bodyPr>
          <a:lstStyle/>
          <a:p>
            <a:pPr>
              <a:buClr>
                <a:srgbClr val="7030A0"/>
              </a:buClr>
              <a:buFont typeface="Wingdings" pitchFamily="2" charset="2"/>
              <a:buChar char="v"/>
            </a:pPr>
            <a:r>
              <a:rPr lang="en-US" dirty="0"/>
              <a:t> Incident Plan response- This entails outlines of procedures to identify, respond to, and recover from cyber threats</a:t>
            </a:r>
          </a:p>
          <a:p>
            <a:pPr>
              <a:buClr>
                <a:srgbClr val="7030A0"/>
              </a:buClr>
              <a:buFont typeface="Wingdings" pitchFamily="2" charset="2"/>
              <a:buChar char="v"/>
            </a:pPr>
            <a:r>
              <a:rPr lang="en-US" dirty="0"/>
              <a:t> Two-factor authentication - Instead of relying solely on passwords, which can be cracked or stolen, safety measure requires users to provide at least two forms of evidence to verify their identity</a:t>
            </a:r>
          </a:p>
          <a:p>
            <a:pPr>
              <a:buClr>
                <a:srgbClr val="7030A0"/>
              </a:buClr>
              <a:buFont typeface="Wingdings" pitchFamily="2" charset="2"/>
              <a:buChar char="v"/>
            </a:pPr>
            <a:r>
              <a:rPr lang="en-US" dirty="0"/>
              <a:t> Access control implementation – involves limiting access to certain systems and data to only authorized individuals, such as staff, faculty, or specific students</a:t>
            </a:r>
          </a:p>
          <a:p>
            <a:pPr>
              <a:buClr>
                <a:srgbClr val="7030A0"/>
              </a:buClr>
              <a:buFont typeface="Wingdings" pitchFamily="2" charset="2"/>
              <a:buChar char="v"/>
            </a:pPr>
            <a:r>
              <a:rPr lang="en-US" dirty="0"/>
              <a:t> Regular software updates – For operating systems on school-owned devices, the learning management systems used to administer courses, the software used for virtual meetings, and even the individual applications used by students and teachers. </a:t>
            </a:r>
          </a:p>
        </p:txBody>
      </p:sp>
      <p:sp>
        <p:nvSpPr>
          <p:cNvPr id="4" name="Footer Placeholder 3">
            <a:extLst>
              <a:ext uri="{FF2B5EF4-FFF2-40B4-BE49-F238E27FC236}">
                <a16:creationId xmlns:a16="http://schemas.microsoft.com/office/drawing/2014/main" id="{CCB3A108-F050-7C4A-AAAD-BD5CCC7EF763}"/>
              </a:ext>
            </a:extLst>
          </p:cNvPr>
          <p:cNvSpPr>
            <a:spLocks noGrp="1"/>
          </p:cNvSpPr>
          <p:nvPr>
            <p:ph type="ftr" sz="quarter" idx="11"/>
          </p:nvPr>
        </p:nvSpPr>
        <p:spPr/>
        <p:txBody>
          <a:bodyPr/>
          <a:lstStyle/>
          <a:p>
            <a:r>
              <a:rPr lang="en-US"/>
              <a:t>ICT SAFETY &amp; ETHICS IN THE LEARNING PROCESS</a:t>
            </a:r>
          </a:p>
        </p:txBody>
      </p:sp>
      <p:sp>
        <p:nvSpPr>
          <p:cNvPr id="5" name="Slide Number Placeholder 4">
            <a:extLst>
              <a:ext uri="{FF2B5EF4-FFF2-40B4-BE49-F238E27FC236}">
                <a16:creationId xmlns:a16="http://schemas.microsoft.com/office/drawing/2014/main" id="{2391F54F-27AD-0342-B63F-92F3E307049D}"/>
              </a:ext>
            </a:extLst>
          </p:cNvPr>
          <p:cNvSpPr>
            <a:spLocks noGrp="1"/>
          </p:cNvSpPr>
          <p:nvPr>
            <p:ph type="sldNum" sz="quarter" idx="12"/>
          </p:nvPr>
        </p:nvSpPr>
        <p:spPr/>
        <p:txBody>
          <a:bodyPr/>
          <a:lstStyle/>
          <a:p>
            <a:fld id="{6BC98489-484D-6946-A74D-08C49B80C709}" type="slidenum">
              <a:rPr lang="en-US" smtClean="0"/>
              <a:t>6</a:t>
            </a:fld>
            <a:endParaRPr lang="en-US"/>
          </a:p>
        </p:txBody>
      </p:sp>
    </p:spTree>
    <p:extLst>
      <p:ext uri="{BB962C8B-B14F-4D97-AF65-F5344CB8AC3E}">
        <p14:creationId xmlns:p14="http://schemas.microsoft.com/office/powerpoint/2010/main" val="24542103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6FDB-9C08-CE48-B469-908B49EE99A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271B89CB-737E-9244-A959-5FFCF4C58B1A}"/>
              </a:ext>
            </a:extLst>
          </p:cNvPr>
          <p:cNvSpPr>
            <a:spLocks noGrp="1"/>
          </p:cNvSpPr>
          <p:nvPr>
            <p:ph idx="1"/>
          </p:nvPr>
        </p:nvSpPr>
        <p:spPr/>
        <p:txBody>
          <a:bodyPr>
            <a:normAutofit fontScale="85000" lnSpcReduction="20000"/>
          </a:bodyPr>
          <a:lstStyle/>
          <a:p>
            <a:r>
              <a:rPr lang="en-US" dirty="0"/>
              <a:t>Security Policy – such as an outline of the roles and responsibilities of students, educators, and administrators in maintaining cybersecurity.  This also includes guidelines on using personal devices for educational purposes, securing home networks, and protecting sensitive data when studying or teaching from home</a:t>
            </a:r>
          </a:p>
          <a:p>
            <a:r>
              <a:rPr lang="en-US" dirty="0"/>
              <a:t>Anti-malware software- installed on school-owned devices and servers to protect student records, staff information, and academic data</a:t>
            </a:r>
          </a:p>
          <a:p>
            <a:r>
              <a:rPr lang="en-US" dirty="0"/>
              <a:t>Data Backup - Regular backups ensure that even if the original data is compromised or lost, a recent copy is available for restoration, minimizing disruption to educational processes</a:t>
            </a:r>
          </a:p>
          <a:p>
            <a:r>
              <a:rPr lang="en-US" dirty="0"/>
              <a:t>Awareness training - to equip students, teachers, and staff with the knowledge and skills to recognize and avoid potential cyber threats</a:t>
            </a:r>
          </a:p>
          <a:p>
            <a:r>
              <a:rPr lang="en-US" dirty="0"/>
              <a:t>Hiring a security service provide – to set up robust firewalls, monitor network traffic for unusual activities, implement intrusion detection and prevention systems, and ensure regular software updates and data backups</a:t>
            </a:r>
          </a:p>
          <a:p>
            <a:endParaRPr lang="en-US" dirty="0"/>
          </a:p>
        </p:txBody>
      </p:sp>
      <p:sp>
        <p:nvSpPr>
          <p:cNvPr id="4" name="Footer Placeholder 3">
            <a:extLst>
              <a:ext uri="{FF2B5EF4-FFF2-40B4-BE49-F238E27FC236}">
                <a16:creationId xmlns:a16="http://schemas.microsoft.com/office/drawing/2014/main" id="{F6ED5DC6-9FB3-A049-AEA0-EE930725BFC8}"/>
              </a:ext>
            </a:extLst>
          </p:cNvPr>
          <p:cNvSpPr>
            <a:spLocks noGrp="1"/>
          </p:cNvSpPr>
          <p:nvPr>
            <p:ph type="ftr" sz="quarter" idx="11"/>
          </p:nvPr>
        </p:nvSpPr>
        <p:spPr/>
        <p:txBody>
          <a:bodyPr/>
          <a:lstStyle/>
          <a:p>
            <a:r>
              <a:rPr lang="en-US"/>
              <a:t>ICT SAFETY &amp; ETHICS IN THE LEARNING PROCESS</a:t>
            </a:r>
          </a:p>
        </p:txBody>
      </p:sp>
      <p:sp>
        <p:nvSpPr>
          <p:cNvPr id="5" name="Slide Number Placeholder 4">
            <a:extLst>
              <a:ext uri="{FF2B5EF4-FFF2-40B4-BE49-F238E27FC236}">
                <a16:creationId xmlns:a16="http://schemas.microsoft.com/office/drawing/2014/main" id="{3DB82103-FFBE-9C4D-A1A7-5E919FB700BF}"/>
              </a:ext>
            </a:extLst>
          </p:cNvPr>
          <p:cNvSpPr>
            <a:spLocks noGrp="1"/>
          </p:cNvSpPr>
          <p:nvPr>
            <p:ph type="sldNum" sz="quarter" idx="12"/>
          </p:nvPr>
        </p:nvSpPr>
        <p:spPr/>
        <p:txBody>
          <a:bodyPr/>
          <a:lstStyle/>
          <a:p>
            <a:fld id="{6BC98489-484D-6946-A74D-08C49B80C709}" type="slidenum">
              <a:rPr lang="en-US" smtClean="0"/>
              <a:t>7</a:t>
            </a:fld>
            <a:endParaRPr lang="en-US"/>
          </a:p>
        </p:txBody>
      </p:sp>
    </p:spTree>
    <p:extLst>
      <p:ext uri="{BB962C8B-B14F-4D97-AF65-F5344CB8AC3E}">
        <p14:creationId xmlns:p14="http://schemas.microsoft.com/office/powerpoint/2010/main" val="38926655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C1B3-E0D8-B746-8D69-22149B21112D}"/>
              </a:ext>
            </a:extLst>
          </p:cNvPr>
          <p:cNvSpPr>
            <a:spLocks noGrp="1"/>
          </p:cNvSpPr>
          <p:nvPr>
            <p:ph type="title"/>
          </p:nvPr>
        </p:nvSpPr>
        <p:spPr/>
        <p:txBody>
          <a:bodyPr/>
          <a:lstStyle/>
          <a:p>
            <a:r>
              <a:rPr lang="en-US" dirty="0"/>
              <a:t>Ethical issues for the use of </a:t>
            </a:r>
            <a:r>
              <a:rPr lang="en-US" dirty="0" err="1"/>
              <a:t>ict</a:t>
            </a:r>
            <a:r>
              <a:rPr lang="en-US" dirty="0"/>
              <a:t> in learning</a:t>
            </a:r>
          </a:p>
        </p:txBody>
      </p:sp>
      <p:sp>
        <p:nvSpPr>
          <p:cNvPr id="3" name="Content Placeholder 2">
            <a:extLst>
              <a:ext uri="{FF2B5EF4-FFF2-40B4-BE49-F238E27FC236}">
                <a16:creationId xmlns:a16="http://schemas.microsoft.com/office/drawing/2014/main" id="{C3C3537D-153C-E845-AE48-351B72FA0337}"/>
              </a:ext>
            </a:extLst>
          </p:cNvPr>
          <p:cNvSpPr>
            <a:spLocks noGrp="1"/>
          </p:cNvSpPr>
          <p:nvPr>
            <p:ph idx="1"/>
          </p:nvPr>
        </p:nvSpPr>
        <p:spPr/>
        <p:txBody>
          <a:bodyPr>
            <a:normAutofit lnSpcReduction="10000"/>
          </a:bodyPr>
          <a:lstStyle/>
          <a:p>
            <a:endParaRPr lang="en-US" dirty="0"/>
          </a:p>
          <a:p>
            <a:pPr>
              <a:buClr>
                <a:srgbClr val="00B050"/>
              </a:buClr>
              <a:buFont typeface="Wingdings" pitchFamily="2" charset="2"/>
              <a:buChar char="ü"/>
            </a:pPr>
            <a:r>
              <a:rPr lang="en-US" b="1" dirty="0"/>
              <a:t>Data privacy- </a:t>
            </a:r>
            <a:r>
              <a:rPr lang="en-US" dirty="0"/>
              <a:t>Concerns</a:t>
            </a:r>
            <a:r>
              <a:rPr lang="en-US" b="1" dirty="0"/>
              <a:t> </a:t>
            </a:r>
            <a:r>
              <a:rPr lang="en-US" dirty="0"/>
              <a:t>regarding the safety of student data on online platforms </a:t>
            </a:r>
          </a:p>
          <a:p>
            <a:pPr>
              <a:buClr>
                <a:srgbClr val="00B050"/>
              </a:buClr>
              <a:buFont typeface="Wingdings" pitchFamily="2" charset="2"/>
              <a:buChar char="ü"/>
            </a:pPr>
            <a:r>
              <a:rPr lang="en-US" b="1" dirty="0"/>
              <a:t>Digital divide - </a:t>
            </a:r>
            <a:r>
              <a:rPr lang="en-US" dirty="0"/>
              <a:t>educational disparities resulting from unequal distribution of ICT resources due to difference in socioeconomic backgrounds. </a:t>
            </a:r>
          </a:p>
          <a:p>
            <a:pPr>
              <a:buClr>
                <a:srgbClr val="00B050"/>
              </a:buClr>
              <a:buFont typeface="Wingdings" pitchFamily="2" charset="2"/>
              <a:buChar char="ü"/>
            </a:pPr>
            <a:r>
              <a:rPr lang="en-US" b="1" dirty="0"/>
              <a:t>Intellectual property rights- </a:t>
            </a:r>
            <a:r>
              <a:rPr lang="en-US" dirty="0"/>
              <a:t>Increased unauthorized use of published work online </a:t>
            </a:r>
          </a:p>
          <a:p>
            <a:pPr>
              <a:buClr>
                <a:srgbClr val="00B050"/>
              </a:buClr>
              <a:buFont typeface="Wingdings" pitchFamily="2" charset="2"/>
              <a:buChar char="ü"/>
            </a:pPr>
            <a:r>
              <a:rPr lang="en-US" b="1" dirty="0"/>
              <a:t>Student surveillance – </a:t>
            </a:r>
            <a:r>
              <a:rPr lang="en-US" dirty="0"/>
              <a:t>Resulting</a:t>
            </a:r>
            <a:r>
              <a:rPr lang="en-US" b="1" dirty="0"/>
              <a:t> </a:t>
            </a:r>
            <a:r>
              <a:rPr lang="en-US" dirty="0"/>
              <a:t>from the monitoring of student online activity can raise issues regarding privacy and freedom of expression. </a:t>
            </a:r>
          </a:p>
          <a:p>
            <a:pPr>
              <a:buClr>
                <a:srgbClr val="00B050"/>
              </a:buClr>
              <a:buFont typeface="Wingdings" pitchFamily="2" charset="2"/>
              <a:buChar char="ü"/>
            </a:pPr>
            <a:r>
              <a:rPr lang="en-US" b="1" dirty="0"/>
              <a:t>Video Resource - </a:t>
            </a:r>
            <a:r>
              <a:rPr lang="en-US" b="1" dirty="0">
                <a:hlinkClick r:id="rId2"/>
              </a:rPr>
              <a:t>https://www.youtube.com/watch?v=X9irauJc5Ko</a:t>
            </a:r>
            <a:endParaRPr lang="en-US" b="1" dirty="0"/>
          </a:p>
          <a:p>
            <a:pPr marL="0" indent="0">
              <a:buClr>
                <a:srgbClr val="00B050"/>
              </a:buClr>
              <a:buNone/>
            </a:pPr>
            <a:endParaRPr lang="en-US" b="1" dirty="0"/>
          </a:p>
        </p:txBody>
      </p:sp>
      <p:sp>
        <p:nvSpPr>
          <p:cNvPr id="4" name="Footer Placeholder 3">
            <a:extLst>
              <a:ext uri="{FF2B5EF4-FFF2-40B4-BE49-F238E27FC236}">
                <a16:creationId xmlns:a16="http://schemas.microsoft.com/office/drawing/2014/main" id="{0080E3E3-9098-F041-AE84-DE79E7B7855D}"/>
              </a:ext>
            </a:extLst>
          </p:cNvPr>
          <p:cNvSpPr>
            <a:spLocks noGrp="1"/>
          </p:cNvSpPr>
          <p:nvPr>
            <p:ph type="ftr" sz="quarter" idx="11"/>
          </p:nvPr>
        </p:nvSpPr>
        <p:spPr/>
        <p:txBody>
          <a:bodyPr/>
          <a:lstStyle/>
          <a:p>
            <a:r>
              <a:rPr lang="en-US"/>
              <a:t>ICT SAFETY &amp; ETHICS IN THE LEARNING PROCESS</a:t>
            </a:r>
          </a:p>
        </p:txBody>
      </p:sp>
      <p:sp>
        <p:nvSpPr>
          <p:cNvPr id="5" name="Slide Number Placeholder 4">
            <a:extLst>
              <a:ext uri="{FF2B5EF4-FFF2-40B4-BE49-F238E27FC236}">
                <a16:creationId xmlns:a16="http://schemas.microsoft.com/office/drawing/2014/main" id="{E2628A9A-60E1-F046-BF89-830964AFD6C4}"/>
              </a:ext>
            </a:extLst>
          </p:cNvPr>
          <p:cNvSpPr>
            <a:spLocks noGrp="1"/>
          </p:cNvSpPr>
          <p:nvPr>
            <p:ph type="sldNum" sz="quarter" idx="12"/>
          </p:nvPr>
        </p:nvSpPr>
        <p:spPr/>
        <p:txBody>
          <a:bodyPr/>
          <a:lstStyle/>
          <a:p>
            <a:fld id="{6BC98489-484D-6946-A74D-08C49B80C709}" type="slidenum">
              <a:rPr lang="en-US" smtClean="0"/>
              <a:t>8</a:t>
            </a:fld>
            <a:endParaRPr lang="en-US"/>
          </a:p>
        </p:txBody>
      </p:sp>
    </p:spTree>
    <p:extLst>
      <p:ext uri="{BB962C8B-B14F-4D97-AF65-F5344CB8AC3E}">
        <p14:creationId xmlns:p14="http://schemas.microsoft.com/office/powerpoint/2010/main" val="29474267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749C2-D287-2042-BE46-C88B07A35B6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B0E1193-2738-A942-A123-69F1D93C1D28}"/>
              </a:ext>
            </a:extLst>
          </p:cNvPr>
          <p:cNvSpPr>
            <a:spLocks noGrp="1"/>
          </p:cNvSpPr>
          <p:nvPr>
            <p:ph idx="1"/>
          </p:nvPr>
        </p:nvSpPr>
        <p:spPr/>
        <p:txBody>
          <a:bodyPr>
            <a:normAutofit fontScale="92500"/>
          </a:bodyPr>
          <a:lstStyle/>
          <a:p>
            <a:pPr>
              <a:buClr>
                <a:srgbClr val="00B050"/>
              </a:buClr>
              <a:buFont typeface="Wingdings" pitchFamily="2" charset="2"/>
              <a:buChar char="ü"/>
            </a:pPr>
            <a:r>
              <a:rPr lang="en-US" sz="8000" b="1" dirty="0"/>
              <a:t>Online safety - </a:t>
            </a:r>
            <a:r>
              <a:rPr lang="en-US" sz="8000" dirty="0"/>
              <a:t>Students need guidance on navigating online risks like phishing scams, inappropriate content, and online predators. </a:t>
            </a:r>
          </a:p>
          <a:p>
            <a:pPr>
              <a:buClr>
                <a:srgbClr val="00B050"/>
              </a:buClr>
              <a:buFont typeface="Wingdings" pitchFamily="2" charset="2"/>
              <a:buChar char="ü"/>
            </a:pPr>
            <a:r>
              <a:rPr lang="en-US" sz="8000" b="1" dirty="0"/>
              <a:t>Appropriate content exposure- </a:t>
            </a:r>
            <a:r>
              <a:rPr lang="en-US" sz="8000" dirty="0"/>
              <a:t>Ensuring educational materials are age-appropriate and not exposing students to harmful content. </a:t>
            </a:r>
          </a:p>
          <a:p>
            <a:pPr>
              <a:buClr>
                <a:srgbClr val="00B050"/>
              </a:buClr>
              <a:buFont typeface="Wingdings" pitchFamily="2" charset="2"/>
              <a:buChar char="ü"/>
            </a:pPr>
            <a:r>
              <a:rPr lang="en-US" sz="8000" b="1" dirty="0"/>
              <a:t>Cyberbullying – </a:t>
            </a:r>
            <a:r>
              <a:rPr lang="en-US" sz="8000" dirty="0"/>
              <a:t>This has an impact on students’ mental wellness  </a:t>
            </a:r>
          </a:p>
          <a:p>
            <a:pPr>
              <a:buClr>
                <a:srgbClr val="00B050"/>
              </a:buClr>
              <a:buFont typeface="Wingdings" pitchFamily="2" charset="2"/>
              <a:buChar char="ü"/>
            </a:pPr>
            <a:r>
              <a:rPr lang="en-US" sz="8000" b="1" dirty="0"/>
              <a:t>Plagiarism- </a:t>
            </a:r>
            <a:r>
              <a:rPr lang="en-US" sz="8000" dirty="0"/>
              <a:t>Resulting from poor referencing and unawareness to intellectual property rights </a:t>
            </a:r>
          </a:p>
        </p:txBody>
      </p:sp>
      <p:sp>
        <p:nvSpPr>
          <p:cNvPr id="4" name="Footer Placeholder 3">
            <a:extLst>
              <a:ext uri="{FF2B5EF4-FFF2-40B4-BE49-F238E27FC236}">
                <a16:creationId xmlns:a16="http://schemas.microsoft.com/office/drawing/2014/main" id="{84AA44D7-8F0C-8845-BA83-AAC5F46CF5B6}"/>
              </a:ext>
            </a:extLst>
          </p:cNvPr>
          <p:cNvSpPr>
            <a:spLocks noGrp="1"/>
          </p:cNvSpPr>
          <p:nvPr>
            <p:ph type="ftr" sz="quarter" idx="11"/>
          </p:nvPr>
        </p:nvSpPr>
        <p:spPr/>
        <p:txBody>
          <a:bodyPr/>
          <a:lstStyle/>
          <a:p>
            <a:r>
              <a:rPr lang="en-US"/>
              <a:t>ICT SAFETY &amp; ETHICS IN THE LEARNING PROCESS</a:t>
            </a:r>
          </a:p>
        </p:txBody>
      </p:sp>
      <p:sp>
        <p:nvSpPr>
          <p:cNvPr id="5" name="Slide Number Placeholder 4">
            <a:extLst>
              <a:ext uri="{FF2B5EF4-FFF2-40B4-BE49-F238E27FC236}">
                <a16:creationId xmlns:a16="http://schemas.microsoft.com/office/drawing/2014/main" id="{DB458353-3BB2-5F47-8589-62A2698C229E}"/>
              </a:ext>
            </a:extLst>
          </p:cNvPr>
          <p:cNvSpPr>
            <a:spLocks noGrp="1"/>
          </p:cNvSpPr>
          <p:nvPr>
            <p:ph type="sldNum" sz="quarter" idx="12"/>
          </p:nvPr>
        </p:nvSpPr>
        <p:spPr/>
        <p:txBody>
          <a:bodyPr/>
          <a:lstStyle/>
          <a:p>
            <a:fld id="{6BC98489-484D-6946-A74D-08C49B80C709}" type="slidenum">
              <a:rPr lang="en-US" smtClean="0"/>
              <a:t>9</a:t>
            </a:fld>
            <a:endParaRPr lang="en-US"/>
          </a:p>
        </p:txBody>
      </p:sp>
    </p:spTree>
    <p:extLst>
      <p:ext uri="{BB962C8B-B14F-4D97-AF65-F5344CB8AC3E}">
        <p14:creationId xmlns:p14="http://schemas.microsoft.com/office/powerpoint/2010/main" val="2121419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89D38-ADED-6B4B-8466-060EA04BF66E}"/>
              </a:ext>
            </a:extLst>
          </p:cNvPr>
          <p:cNvSpPr txBox="1"/>
          <p:nvPr/>
        </p:nvSpPr>
        <p:spPr>
          <a:xfrm>
            <a:off x="6169025" y="8483600"/>
            <a:ext cx="20421600" cy="6447919"/>
          </a:xfrm>
          <a:prstGeom prst="rect">
            <a:avLst/>
          </a:prstGeom>
          <a:noFill/>
        </p:spPr>
        <p:txBody>
          <a:bodyPr wrap="square" rtlCol="0">
            <a:spAutoFit/>
          </a:bodyPr>
          <a:lstStyle/>
          <a:p>
            <a:pPr algn="ctr"/>
            <a:r>
              <a:rPr lang="en-US" sz="41300" dirty="0"/>
              <a:t>Q &amp; A</a:t>
            </a:r>
          </a:p>
        </p:txBody>
      </p:sp>
      <p:sp>
        <p:nvSpPr>
          <p:cNvPr id="3" name="Footer Placeholder 2">
            <a:extLst>
              <a:ext uri="{FF2B5EF4-FFF2-40B4-BE49-F238E27FC236}">
                <a16:creationId xmlns:a16="http://schemas.microsoft.com/office/drawing/2014/main" id="{B0597AB5-5790-3741-8960-0C0EDA43015D}"/>
              </a:ext>
            </a:extLst>
          </p:cNvPr>
          <p:cNvSpPr>
            <a:spLocks noGrp="1"/>
          </p:cNvSpPr>
          <p:nvPr>
            <p:ph type="ftr" sz="quarter" idx="11"/>
          </p:nvPr>
        </p:nvSpPr>
        <p:spPr/>
        <p:txBody>
          <a:bodyPr/>
          <a:lstStyle/>
          <a:p>
            <a:r>
              <a:rPr lang="en-US"/>
              <a:t>ICT SAFETY &amp; ETHICS IN THE LEARNING PROCESS</a:t>
            </a:r>
          </a:p>
        </p:txBody>
      </p:sp>
      <p:sp>
        <p:nvSpPr>
          <p:cNvPr id="4" name="Slide Number Placeholder 3">
            <a:extLst>
              <a:ext uri="{FF2B5EF4-FFF2-40B4-BE49-F238E27FC236}">
                <a16:creationId xmlns:a16="http://schemas.microsoft.com/office/drawing/2014/main" id="{74616B7D-90B8-F642-87DD-C452ADA7820B}"/>
              </a:ext>
            </a:extLst>
          </p:cNvPr>
          <p:cNvSpPr>
            <a:spLocks noGrp="1"/>
          </p:cNvSpPr>
          <p:nvPr>
            <p:ph type="sldNum" sz="quarter" idx="12"/>
          </p:nvPr>
        </p:nvSpPr>
        <p:spPr/>
        <p:txBody>
          <a:bodyPr/>
          <a:lstStyle/>
          <a:p>
            <a:fld id="{6BC98489-484D-6946-A74D-08C49B80C709}" type="slidenum">
              <a:rPr lang="en-US" smtClean="0"/>
              <a:t>10</a:t>
            </a:fld>
            <a:endParaRPr lang="en-US"/>
          </a:p>
        </p:txBody>
      </p:sp>
    </p:spTree>
    <p:extLst>
      <p:ext uri="{BB962C8B-B14F-4D97-AF65-F5344CB8AC3E}">
        <p14:creationId xmlns:p14="http://schemas.microsoft.com/office/powerpoint/2010/main" val="11193905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1008</TotalTime>
  <Words>678</Words>
  <Application>Microsoft Macintosh PowerPoint</Application>
  <PresentationFormat>Custom</PresentationFormat>
  <Paragraphs>75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Academy Engraved LET Plain</vt:lpstr>
      <vt:lpstr>Arial</vt:lpstr>
      <vt:lpstr>Baskerville Old Face</vt:lpstr>
      <vt:lpstr>Calibri</vt:lpstr>
      <vt:lpstr>Garamond</vt:lpstr>
      <vt:lpstr>Gill Sans MT</vt:lpstr>
      <vt:lpstr>Impact</vt:lpstr>
      <vt:lpstr>Wingdings</vt:lpstr>
      <vt:lpstr>Badge</vt:lpstr>
      <vt:lpstr>PowerPoint Presentation</vt:lpstr>
      <vt:lpstr>Risks associated with the use of ict in learning</vt:lpstr>
      <vt:lpstr>Safety threats to data stored in a computer </vt:lpstr>
      <vt:lpstr>Cont.….</vt:lpstr>
      <vt:lpstr>Safety measures while using ict in learning </vt:lpstr>
      <vt:lpstr>Cont.…..</vt:lpstr>
      <vt:lpstr>Ethical issues for the use of ict in learning</vt:lpstr>
      <vt:lpstr>CONT….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cp:revision>
  <dcterms:created xsi:type="dcterms:W3CDTF">2025-02-12T02:21:53Z</dcterms:created>
  <dcterms:modified xsi:type="dcterms:W3CDTF">2025-02-17T08:30:56Z</dcterms:modified>
</cp:coreProperties>
</file>