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44CF1-3B6E-461C-8ABC-552CAF13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4DD06-8A30-4F1C-B845-EB333A06D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6FD62-FA76-49C8-853C-5BB87C52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00350-54FB-4604-BC2F-046E911F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A6BFB-F44C-40C3-A349-2D469859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9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2C6A5-489A-4DA3-80AD-46D0BA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E10135-897F-47DA-AF40-1AFACEE3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BF443-60AA-4452-8DB1-AD8E4BEB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54E81-E01E-41E6-A5C6-2C14AE7D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371E4-1892-40EC-B2B7-BCFBE328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2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D38DB-65AD-4E69-9F90-F6D6ED6F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C7037C-CB8A-4B0B-9F53-00C9A897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8F286-E11C-4D6C-A464-A82BB539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55705-8D32-4F4D-A119-7674BE62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6C1E7-EC37-4D61-B807-EBD49C36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75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7D386-643E-4A83-9B00-AEC34A40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8EBA5-10D3-4EF9-B99F-C01A81C8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6510D-10D8-42B9-9D95-A33B901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6F5B-B167-45C0-AE9A-91DE02EB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86BE8-1E64-487B-9479-ACBE5ED6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1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944F-4CC1-44AE-9BF4-5CA903A6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4A66A-1E96-480A-92CC-0C6935B1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FB380-9B2E-4EDC-957C-E6E316D5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3EDA0-1F77-46AC-B151-7CB395BC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9E5EF-BA4C-4138-ABEB-56EA83C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3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C5398-F730-4C9D-A605-DCFBA14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D87B6-AE5E-4FFA-879F-3091325E9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1F5C70-3461-4A9B-BA70-5107D5AA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FAAF1-C0A2-494D-A8EA-9BF994A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1D5E8-0133-447F-A43F-5925334C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7C4C7-0F29-4430-A083-B1838828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4761-A806-4373-A382-219F6B1F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6BD36-0450-4FCC-8BE9-1C2A44A7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B1B742-7DB2-48E3-A19B-42CBDBC1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BF78E8-E401-4B84-B951-371ED3D5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BB4F1-956D-47DB-801C-F47A91A0F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E8BF10-D562-4AFE-BBC2-7129777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E21C82-9EC5-4D9B-A1A1-7C4FF2AC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A22CA2-2BA1-4B73-B636-BEC869E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806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87317-FE63-4601-933A-07DA621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1B18E1-1B3D-4DB9-8371-36FDA43A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FAADED-5738-4D2D-AD82-796C4C80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F775D2-B7B5-4D00-A32B-3C932829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35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00E8BE-9D31-45E6-907C-FD5EB076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A71148-C05C-431A-95C8-D755366A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2DE607-89A9-409E-B589-9D3E9DBC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726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8F6B4-100E-4827-94A9-B8882720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AEA62-14A2-4C4A-897C-0A5A1E5E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61A4C-313A-41D3-9512-E6258BAD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B73A2-FE0F-48E3-B54B-43AB65D8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6F3EE-D120-4C08-901F-F7741578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AEF3CD-02B5-454F-A44A-EA0D4D8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89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2F7EE-F24E-4B1B-B85F-503BF02D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00D472-17B2-4F32-83AE-8CAC5F01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D2A6E-75BC-42DF-97E2-B05A57D7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D2A1A0-36DA-4A92-AACC-00BAC274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4CB4D7-980A-4419-AFF8-0E012228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517FA5-35FA-4B97-ADF6-83132EF5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9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7A9F50-449D-44F9-AC98-74FD1140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29CA8-3426-428D-A88E-E7F1B325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24BA6-813B-4D01-894C-968C97DCE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8DBC-0184-406D-8F33-A120B60EB618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D70E7-25BB-41F9-ACA4-D65363515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5ACFE-E2F1-4B7F-9B51-AA147245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C98F-D771-4E09-9553-B55094C1EA5B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-737422140,&quot;Placement&quot;:&quot;Footer&quot;}">
            <a:extLst>
              <a:ext uri="{FF2B5EF4-FFF2-40B4-BE49-F238E27FC236}">
                <a16:creationId xmlns:a16="http://schemas.microsoft.com/office/drawing/2014/main" id="{99EEE735-5A04-4CB6-A55E-3E809A1DCE16}"/>
              </a:ext>
            </a:extLst>
          </p:cNvPr>
          <p:cNvSpPr txBox="1"/>
          <p:nvPr userDrawn="1"/>
        </p:nvSpPr>
        <p:spPr>
          <a:xfrm>
            <a:off x="5538981" y="66245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AR" sz="900">
                <a:solidFill>
                  <a:srgbClr val="008000"/>
                </a:solidFill>
                <a:latin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6246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A38EBB-B40D-4ED7-8B83-B1C7E33C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684" y="245166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s-419" dirty="0">
                <a:latin typeface="Locator Medium" panose="02000600020000020004" pitchFamily="50" charset="0"/>
              </a:rPr>
              <a:t>FOCO CONTENT LAB </a:t>
            </a:r>
          </a:p>
          <a:p>
            <a:r>
              <a:rPr lang="es-419" dirty="0">
                <a:latin typeface="Locator Medium" panose="02000600020000020004" pitchFamily="50" charset="0"/>
              </a:rPr>
              <a:t>HYALU B5 SERUM.</a:t>
            </a:r>
          </a:p>
          <a:p>
            <a:endParaRPr lang="es-419" dirty="0">
              <a:latin typeface="Locator Medium" panose="02000600020000020004" pitchFamily="50" charset="0"/>
            </a:endParaRPr>
          </a:p>
          <a:p>
            <a:r>
              <a:rPr lang="es-419" dirty="0">
                <a:latin typeface="Locator Medium" panose="02000600020000020004" pitchFamily="50" charset="0"/>
              </a:rPr>
              <a:t>ACIDO HIALURONICO SON TODOS IGUALES?</a:t>
            </a:r>
          </a:p>
          <a:p>
            <a:r>
              <a:rPr lang="es-419" dirty="0">
                <a:latin typeface="Locator Medium" panose="02000600020000020004" pitchFamily="50" charset="0"/>
              </a:rPr>
              <a:t>QUE SIGNIFICA EL PESO MOLECULAR? </a:t>
            </a:r>
          </a:p>
        </p:txBody>
      </p:sp>
    </p:spTree>
    <p:extLst>
      <p:ext uri="{BB962C8B-B14F-4D97-AF65-F5344CB8AC3E}">
        <p14:creationId xmlns:p14="http://schemas.microsoft.com/office/powerpoint/2010/main" val="35230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467D56-6158-41B0-9FF2-DDC7AABEF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" t="18211" r="33964"/>
          <a:stretch/>
        </p:blipFill>
        <p:spPr>
          <a:xfrm>
            <a:off x="1739588" y="259705"/>
            <a:ext cx="9077094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3333BE-0C21-47CD-BF03-7038ECC71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25" r="34238"/>
          <a:stretch/>
        </p:blipFill>
        <p:spPr>
          <a:xfrm>
            <a:off x="2286000" y="696951"/>
            <a:ext cx="8017727" cy="54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F98CDD-6F91-46E4-86AE-9F12BDA79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4" t="18495" r="33629" b="2652"/>
          <a:stretch/>
        </p:blipFill>
        <p:spPr>
          <a:xfrm>
            <a:off x="1986115" y="725128"/>
            <a:ext cx="7885471" cy="54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5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04550DDD4F645B85FCADD94A8226F" ma:contentTypeVersion="13" ma:contentTypeDescription="Create a new document." ma:contentTypeScope="" ma:versionID="368507d44f13944e5db1f2399d5b816c">
  <xsd:schema xmlns:xsd="http://www.w3.org/2001/XMLSchema" xmlns:xs="http://www.w3.org/2001/XMLSchema" xmlns:p="http://schemas.microsoft.com/office/2006/metadata/properties" xmlns:ns3="ed04ed71-4cf8-42a0-a760-707bec17f12b" xmlns:ns4="ff98d0e7-616b-4df4-b5f7-a2122c07b971" targetNamespace="http://schemas.microsoft.com/office/2006/metadata/properties" ma:root="true" ma:fieldsID="a09aae3cca9310641246ac6c03c73eac" ns3:_="" ns4:_="">
    <xsd:import namespace="ed04ed71-4cf8-42a0-a760-707bec17f12b"/>
    <xsd:import namespace="ff98d0e7-616b-4df4-b5f7-a2122c07b9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4ed71-4cf8-42a0-a760-707bec17f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8d0e7-616b-4df4-b5f7-a2122c07b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758A3B-8698-45AE-9D68-69FF62536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4ed71-4cf8-42a0-a760-707bec17f12b"/>
    <ds:schemaRef ds:uri="ff98d0e7-616b-4df4-b5f7-a2122c07b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36EE75-B940-4A21-88F5-731E08920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97D805-FD61-49E0-9363-AD2DF49673CC}">
  <ds:schemaRefs>
    <ds:schemaRef ds:uri="http://purl.org/dc/dcmitype/"/>
    <ds:schemaRef ds:uri="http://schemas.microsoft.com/office/2006/documentManagement/types"/>
    <ds:schemaRef ds:uri="ed04ed71-4cf8-42a0-a760-707bec17f12b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ff98d0e7-616b-4df4-b5f7-a2122c07b97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Locator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BUCHET, Sophie</dc:creator>
  <cp:lastModifiedBy>BUCHET, Sophie</cp:lastModifiedBy>
  <cp:revision>1</cp:revision>
  <dcterms:created xsi:type="dcterms:W3CDTF">2020-11-17T20:44:23Z</dcterms:created>
  <dcterms:modified xsi:type="dcterms:W3CDTF">2020-11-17T20:52:05Z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sophie.buchet@loreal.com</vt:lpwstr>
  </property>
  <property fmtid="{D5CDD505-2E9C-101B-9397-08002B2CF9AE}" pid="5" name="MSIP_Label_f43b7177-c66c-4b22-a350-7ee86f9a1e74_SetDate">
    <vt:lpwstr>2020-11-17T20:50:59.3133366Z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446a2f24-5bdb-4246-a470-f692b4531dc3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  <property fmtid="{D5CDD505-2E9C-101B-9397-08002B2CF9AE}" pid="11" name="ContentTypeId">
    <vt:lpwstr>0x01010099704550DDD4F645B85FCADD94A8226F</vt:lpwstr>
  </property>
</Properties>
</file>