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528" r:id="rId2"/>
    <p:sldId id="538" r:id="rId3"/>
    <p:sldId id="545" r:id="rId4"/>
    <p:sldId id="546" r:id="rId5"/>
    <p:sldId id="544" r:id="rId6"/>
    <p:sldId id="543" r:id="rId7"/>
    <p:sldId id="540" r:id="rId8"/>
    <p:sldId id="541" r:id="rId9"/>
    <p:sldId id="535" r:id="rId1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E9A"/>
    <a:srgbClr val="F0F0F0"/>
    <a:srgbClr val="0A4FA2"/>
    <a:srgbClr val="FF3A5C"/>
    <a:srgbClr val="DEDEDE"/>
    <a:srgbClr val="FF7200"/>
    <a:srgbClr val="337BFF"/>
    <a:srgbClr val="00FFFF"/>
    <a:srgbClr val="FF1271"/>
    <a:srgbClr val="12C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5588" autoAdjust="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37BA-BE44-CE46-BE44-F838F6CBC3D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F00A8-1C3A-EB43-94D5-EFA78C2039C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F730-AE7A-41D0-A420-06909D064D2E}" type="datetimeFigureOut">
              <a:rPr lang="es-AR" smtClean="0"/>
              <a:pPr/>
              <a:t>05/10/2020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66C19-2CF5-4210-8150-A3245641C73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6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4"/>
          <p:cNvSpPr/>
          <p:nvPr/>
        </p:nvSpPr>
        <p:spPr>
          <a:xfrm>
            <a:off x="0" y="0"/>
            <a:ext cx="12192000" cy="2676294"/>
          </a:xfrm>
          <a:prstGeom prst="rect">
            <a:avLst/>
          </a:prstGeom>
          <a:solidFill>
            <a:srgbClr val="0A4E9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06409" y="368955"/>
            <a:ext cx="3251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Octubre</a:t>
            </a:r>
            <a:endParaRPr lang="en-US" sz="15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Rectangle 7"/>
          <p:cNvSpPr/>
          <p:nvPr/>
        </p:nvSpPr>
        <p:spPr>
          <a:xfrm>
            <a:off x="737704" y="2899057"/>
            <a:ext cx="9909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6F6F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Lineamientos</a:t>
            </a:r>
            <a:r>
              <a:rPr lang="en-US" sz="4400" b="1" dirty="0">
                <a:solidFill>
                  <a:srgbClr val="6F6F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Comunicación</a:t>
            </a:r>
          </a:p>
        </p:txBody>
      </p:sp>
      <p:cxnSp>
        <p:nvCxnSpPr>
          <p:cNvPr id="412" name="Straight Connector 6"/>
          <p:cNvCxnSpPr/>
          <p:nvPr/>
        </p:nvCxnSpPr>
        <p:spPr>
          <a:xfrm>
            <a:off x="838200" y="1562100"/>
            <a:ext cx="952500" cy="0"/>
          </a:xfrm>
          <a:prstGeom prst="line">
            <a:avLst/>
          </a:prstGeom>
          <a:ln w="2857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11"/>
          <p:cNvCxnSpPr/>
          <p:nvPr/>
        </p:nvCxnSpPr>
        <p:spPr>
          <a:xfrm>
            <a:off x="838200" y="2240560"/>
            <a:ext cx="330200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Rectangle 9"/>
          <p:cNvSpPr/>
          <p:nvPr/>
        </p:nvSpPr>
        <p:spPr>
          <a:xfrm>
            <a:off x="749301" y="1665334"/>
            <a:ext cx="325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6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Aplicación de marca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1FEC71-4C95-0743-92E0-8441E706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" t="27794" r="5381" b="24695"/>
          <a:stretch/>
        </p:blipFill>
        <p:spPr>
          <a:xfrm>
            <a:off x="960297" y="1751832"/>
            <a:ext cx="9655636" cy="2878284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8AE9C6ED-A9B4-0347-986C-783C8BBAB444}"/>
              </a:ext>
            </a:extLst>
          </p:cNvPr>
          <p:cNvSpPr/>
          <p:nvPr/>
        </p:nvSpPr>
        <p:spPr>
          <a:xfrm>
            <a:off x="3278155" y="4630116"/>
            <a:ext cx="5051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espacio de la marca Personal y de la marca de cobranding debe ser el mismo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7A8703C-B0D1-9B43-81F7-8066F3DA2A24}"/>
              </a:ext>
            </a:extLst>
          </p:cNvPr>
          <p:cNvSpPr/>
          <p:nvPr/>
        </p:nvSpPr>
        <p:spPr>
          <a:xfrm>
            <a:off x="960297" y="1751832"/>
            <a:ext cx="5051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Tamaño máximo del ancho de la marca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B7CB104-71B7-134B-BD5A-2851EA98FB47}"/>
              </a:ext>
            </a:extLst>
          </p:cNvPr>
          <p:cNvSpPr/>
          <p:nvPr/>
        </p:nvSpPr>
        <p:spPr>
          <a:xfrm>
            <a:off x="10433717" y="2836177"/>
            <a:ext cx="13469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Tamaño máximo del alto de la marca</a:t>
            </a:r>
          </a:p>
        </p:txBody>
      </p:sp>
    </p:spTree>
    <p:extLst>
      <p:ext uri="{BB962C8B-B14F-4D97-AF65-F5344CB8AC3E}">
        <p14:creationId xmlns:p14="http://schemas.microsoft.com/office/powerpoint/2010/main" val="1859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Aplicaciones cromáticas permitdas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B7CB104-71B7-134B-BD5A-2851EA98FB47}"/>
              </a:ext>
            </a:extLst>
          </p:cNvPr>
          <p:cNvSpPr/>
          <p:nvPr/>
        </p:nvSpPr>
        <p:spPr>
          <a:xfrm>
            <a:off x="8785100" y="1782077"/>
            <a:ext cx="2113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Siempre la marca Personal y la de cobranding deben aplicarse en el mismo color.</a:t>
            </a:r>
          </a:p>
        </p:txBody>
      </p:sp>
      <p:pic>
        <p:nvPicPr>
          <p:cNvPr id="8" name="Picture 7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D293CE06-E6E6-0144-8981-AE211607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3" y="1171216"/>
            <a:ext cx="8170008" cy="45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Aplicaciones NO permitdas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B7CB104-71B7-134B-BD5A-2851EA98FB47}"/>
              </a:ext>
            </a:extLst>
          </p:cNvPr>
          <p:cNvSpPr/>
          <p:nvPr/>
        </p:nvSpPr>
        <p:spPr>
          <a:xfrm>
            <a:off x="8785100" y="1782077"/>
            <a:ext cx="2113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Siempre la marca Personal y la de cobranding deben aplicarse en el mismo color.</a:t>
            </a:r>
          </a:p>
        </p:txBody>
      </p:sp>
      <p:pic>
        <p:nvPicPr>
          <p:cNvPr id="14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ED608AC-A0B8-7646-B865-DC86A004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3" y="1169006"/>
            <a:ext cx="8170009" cy="45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Aplicación de logo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265CB0F-0A83-4D08-8F7D-89DA9976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50" y="1758951"/>
            <a:ext cx="6448425" cy="3381375"/>
          </a:xfrm>
          <a:prstGeom prst="rect">
            <a:avLst/>
          </a:prstGeom>
        </p:spPr>
      </p:pic>
      <p:pic>
        <p:nvPicPr>
          <p:cNvPr id="12" name="Imagen 11" descr="Forma, Cuadrado&#10;&#10;Descripción generada automáticamente">
            <a:extLst>
              <a:ext uri="{FF2B5EF4-FFF2-40B4-BE49-F238E27FC236}">
                <a16:creationId xmlns:a16="http://schemas.microsoft.com/office/drawing/2014/main" id="{6392A4A8-CFF9-426C-B9FC-796C0D14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5" y="949326"/>
            <a:ext cx="3533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88345-CA5F-B245-BDA1-E33EBA7F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2" y="1200273"/>
            <a:ext cx="5349060" cy="44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Comunicación Prepago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512A07-FE50-4BFF-87D0-2EA9A001C0CE}"/>
              </a:ext>
            </a:extLst>
          </p:cNvPr>
          <p:cNvSpPr txBox="1"/>
          <p:nvPr/>
        </p:nvSpPr>
        <p:spPr>
          <a:xfrm>
            <a:off x="6307810" y="1441342"/>
            <a:ext cx="403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Campaña WA + llamadas Gratis x 30 días</a:t>
            </a:r>
            <a:br>
              <a:rPr lang="es-AR" dirty="0"/>
            </a:br>
            <a:r>
              <a:rPr lang="es-AR" dirty="0"/>
              <a:t>       aunque te quedes sin crédito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0BDB5-5CC7-4046-9511-2EFA99644669}"/>
              </a:ext>
            </a:extLst>
          </p:cNvPr>
          <p:cNvSpPr txBox="1"/>
          <p:nvPr/>
        </p:nvSpPr>
        <p:spPr>
          <a:xfrm>
            <a:off x="3120904" y="3955084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Campaña 20% más de crédito</a:t>
            </a:r>
            <a:br>
              <a:rPr lang="es-AR" dirty="0"/>
            </a:br>
            <a:r>
              <a:rPr lang="es-AR" dirty="0"/>
              <a:t>en las recargas desde la APP</a:t>
            </a:r>
            <a:br>
              <a:rPr lang="es-AR" dirty="0"/>
            </a:br>
            <a:r>
              <a:rPr lang="es-AR" dirty="0"/>
              <a:t>Mi Personal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4AE05E-FE0D-407E-91BC-8154C7F1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3" y="1027855"/>
            <a:ext cx="5676900" cy="14573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E58E7D-46DD-4AED-BD96-7D000B30735A}"/>
              </a:ext>
            </a:extLst>
          </p:cNvPr>
          <p:cNvSpPr txBox="1"/>
          <p:nvPr/>
        </p:nvSpPr>
        <p:spPr>
          <a:xfrm>
            <a:off x="4876056" y="2002632"/>
            <a:ext cx="11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  <a:latin typeface="Lato" panose="020F0502020204030203" pitchFamily="34" charset="0"/>
              </a:rPr>
              <a:t>Logo </a:t>
            </a:r>
            <a:br>
              <a:rPr lang="es-AR" sz="14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s-AR" sz="1400" dirty="0" err="1">
                <a:solidFill>
                  <a:schemeClr val="bg1"/>
                </a:solidFill>
                <a:latin typeface="Lato" panose="020F0502020204030203" pitchFamily="34" charset="0"/>
              </a:rPr>
              <a:t>Cobranding</a:t>
            </a:r>
            <a:endParaRPr lang="es-AR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DC2CDC-7481-451D-8834-EDC8E8BA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77" y="2670915"/>
            <a:ext cx="5000625" cy="31623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503BE2B-DB4A-4FE1-987C-DBFDB4086F37}"/>
              </a:ext>
            </a:extLst>
          </p:cNvPr>
          <p:cNvSpPr txBox="1"/>
          <p:nvPr/>
        </p:nvSpPr>
        <p:spPr>
          <a:xfrm>
            <a:off x="10334242" y="5349751"/>
            <a:ext cx="11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  <a:latin typeface="Lato" panose="020F0502020204030203" pitchFamily="34" charset="0"/>
              </a:rPr>
              <a:t>Logo </a:t>
            </a:r>
            <a:br>
              <a:rPr lang="es-AR" sz="14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s-AR" sz="1400" dirty="0" err="1">
                <a:solidFill>
                  <a:schemeClr val="bg1"/>
                </a:solidFill>
                <a:latin typeface="Lato" panose="020F0502020204030203" pitchFamily="34" charset="0"/>
              </a:rPr>
              <a:t>Cobranding</a:t>
            </a:r>
            <a:endParaRPr lang="es-AR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E037F6-0CD7-4266-A7C1-1D9FE03DB828}"/>
              </a:ext>
            </a:extLst>
          </p:cNvPr>
          <p:cNvCxnSpPr>
            <a:cxnSpLocks/>
          </p:cNvCxnSpPr>
          <p:nvPr/>
        </p:nvCxnSpPr>
        <p:spPr>
          <a:xfrm>
            <a:off x="4823046" y="2114177"/>
            <a:ext cx="0" cy="2844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A9DAA39-0286-4B38-A3BF-E3C44B8DAB3E}"/>
              </a:ext>
            </a:extLst>
          </p:cNvPr>
          <p:cNvCxnSpPr>
            <a:cxnSpLocks/>
          </p:cNvCxnSpPr>
          <p:nvPr/>
        </p:nvCxnSpPr>
        <p:spPr>
          <a:xfrm>
            <a:off x="10292254" y="5462212"/>
            <a:ext cx="0" cy="289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7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3292" y="751872"/>
            <a:ext cx="11254154" cy="0"/>
          </a:xfrm>
          <a:prstGeom prst="line">
            <a:avLst/>
          </a:prstGeom>
          <a:ln w="9525" cmpd="sng">
            <a:solidFill>
              <a:srgbClr val="0A4E9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35950" y="277116"/>
            <a:ext cx="1778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9573" y="-38484"/>
            <a:ext cx="318902" cy="42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solidFill>
                  <a:srgbClr val="0A4FA2"/>
                </a:solidFill>
                <a:latin typeface="Trebuchet MS"/>
                <a:cs typeface="Trebuchet MS"/>
              </a:rPr>
              <a:t>»</a:t>
            </a:r>
            <a:endParaRPr lang="en-US" sz="2200" b="1" dirty="0">
              <a:solidFill>
                <a:srgbClr val="0A4FA2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370823" y="263853"/>
            <a:ext cx="947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Beneficios Club Personal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B64E3FB-03CF-4699-9E32-A731AA90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6" y="1200273"/>
            <a:ext cx="3604986" cy="4721575"/>
          </a:xfrm>
          <a:prstGeom prst="rect">
            <a:avLst/>
          </a:prstGeom>
        </p:spPr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C5DBAFD-2376-4AEC-9064-8F41169D2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47" y="1716026"/>
            <a:ext cx="4695825" cy="2876550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F9962DC-A007-4B5D-8DE0-1FE045D3AD21}"/>
              </a:ext>
            </a:extLst>
          </p:cNvPr>
          <p:cNvCxnSpPr>
            <a:cxnSpLocks/>
          </p:cNvCxnSpPr>
          <p:nvPr/>
        </p:nvCxnSpPr>
        <p:spPr>
          <a:xfrm>
            <a:off x="9116750" y="4294006"/>
            <a:ext cx="0" cy="24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932C64-E97A-46CB-8D88-585B2B835848}"/>
              </a:ext>
            </a:extLst>
          </p:cNvPr>
          <p:cNvSpPr txBox="1"/>
          <p:nvPr/>
        </p:nvSpPr>
        <p:spPr>
          <a:xfrm>
            <a:off x="9154401" y="4247180"/>
            <a:ext cx="1390381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Logo </a:t>
            </a:r>
            <a:r>
              <a:rPr lang="es-AR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cobranding</a:t>
            </a:r>
            <a:endParaRPr lang="es-AR" sz="13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CCCDBD-CD85-4785-A471-7E6CB88FA6C2}"/>
              </a:ext>
            </a:extLst>
          </p:cNvPr>
          <p:cNvSpPr txBox="1"/>
          <p:nvPr/>
        </p:nvSpPr>
        <p:spPr>
          <a:xfrm>
            <a:off x="3865860" y="5650306"/>
            <a:ext cx="12962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Logo </a:t>
            </a:r>
            <a:r>
              <a:rPr lang="es-A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cobranding</a:t>
            </a:r>
            <a:endParaRPr lang="es-AR" sz="12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-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7404"/>
            <a:ext cx="12192000" cy="737616"/>
          </a:xfrm>
          <a:prstGeom prst="rect">
            <a:avLst/>
          </a:prstGeom>
        </p:spPr>
      </p:pic>
      <p:sp>
        <p:nvSpPr>
          <p:cNvPr id="414" name="Rectangle 9"/>
          <p:cNvSpPr/>
          <p:nvPr/>
        </p:nvSpPr>
        <p:spPr>
          <a:xfrm>
            <a:off x="749301" y="1665334"/>
            <a:ext cx="325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solidFill>
                  <a:schemeClr val="bg1"/>
                </a:solidFill>
                <a:latin typeface="Trebuchet MS"/>
                <a:cs typeface="Trebuchet MS"/>
              </a:rPr>
              <a:t>ORGANIGRAMA</a:t>
            </a:r>
            <a:endParaRPr lang="en-US" sz="2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86904" y="2478990"/>
            <a:ext cx="8514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7200" b="1" dirty="0">
                <a:solidFill>
                  <a:srgbClr val="0A4E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¡Muchas gracias!</a:t>
            </a:r>
          </a:p>
        </p:txBody>
      </p:sp>
      <p:cxnSp>
        <p:nvCxnSpPr>
          <p:cNvPr id="16" name="Straight Connector 6"/>
          <p:cNvCxnSpPr/>
          <p:nvPr/>
        </p:nvCxnSpPr>
        <p:spPr>
          <a:xfrm>
            <a:off x="838200" y="2313220"/>
            <a:ext cx="952500" cy="0"/>
          </a:xfrm>
          <a:prstGeom prst="line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/>
          <p:cNvCxnSpPr/>
          <p:nvPr/>
        </p:nvCxnSpPr>
        <p:spPr>
          <a:xfrm>
            <a:off x="838200" y="4157104"/>
            <a:ext cx="330200" cy="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21133</TotalTime>
  <Words>135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Lato</vt:lpstr>
      <vt:lpstr>Trebuchet MS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de las telecomunicaciones en argentina</dc:title>
  <dc:creator>Vio Tomas</dc:creator>
  <cp:lastModifiedBy>Maria C Bassi</cp:lastModifiedBy>
  <cp:revision>2100</cp:revision>
  <cp:lastPrinted>2017-09-06T19:29:22Z</cp:lastPrinted>
  <dcterms:created xsi:type="dcterms:W3CDTF">2017-09-01T19:03:36Z</dcterms:created>
  <dcterms:modified xsi:type="dcterms:W3CDTF">2020-10-05T21:10:07Z</dcterms:modified>
</cp:coreProperties>
</file>