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f8073be7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f8073be7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2ab258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2ab258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02ab258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02ab258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02ab258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02ab258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02ab258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02ab258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02ab258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02ab258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02ab258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02ab258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02ab258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02ab258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02ab258c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02ab258c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02ab258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02ab258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8073be7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8073be7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f8073be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f8073be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f8073be7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f8073be7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f8073be7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f8073be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f8073be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f8073be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8073be7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f8073be7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f8073be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f8073be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Relationship Id="rId5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27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9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308650"/>
            <a:ext cx="8520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Competencia Kaggle</a:t>
            </a:r>
            <a:r>
              <a:rPr lang="es"/>
              <a:t> Airbnb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278875"/>
            <a:ext cx="76881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practico numero 2 Análisis predictivo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Alumno: Justo Soleno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- Correlaciones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75" y="2058825"/>
            <a:ext cx="25527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450" y="2058825"/>
            <a:ext cx="3045550" cy="25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- NA’S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024063"/>
            <a:ext cx="38385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3193000"/>
            <a:ext cx="38385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9400" y="1741675"/>
            <a:ext cx="275796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- </a:t>
            </a:r>
            <a:r>
              <a:rPr lang="es"/>
              <a:t>OUTLIERS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125" y="1780700"/>
            <a:ext cx="406236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41175" y="1780700"/>
            <a:ext cx="460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Precio: Los imputamos con la media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categoría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según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cuartos, camas, acomodaciones y num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baños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Max y min nights: Con la mediana excluyendo los outliers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Host acceptance rate: Cuando era 0 le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imputamos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el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valor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con la mediana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00" y="3473900"/>
            <a:ext cx="41243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EDA- Feature </a:t>
            </a:r>
            <a:r>
              <a:rPr lang="es"/>
              <a:t>engineering</a:t>
            </a:r>
            <a:r>
              <a:rPr lang="es"/>
              <a:t> 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300" y="2786100"/>
            <a:ext cx="3273750" cy="101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300" y="3884250"/>
            <a:ext cx="3273750" cy="9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833400" y="2122425"/>
            <a:ext cx="44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807150" y="2017300"/>
            <a:ext cx="448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Exploración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transformación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la columna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amenities.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Limpieza, transformación en listas, conteo, creación de columnas binarias y normalización de los datos, todo para entender mejor los amenities.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También calculamos la correlación con las calificaciones de los alojamientos y nos deshicimos de las columnas con baja correlación.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EDA- Feature engineering 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833400" y="2122425"/>
            <a:ext cx="44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88800" y="2017300"/>
            <a:ext cx="472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Exploración y transformación de la columna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descriptiva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Calculamos la longitud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descripción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y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intensidad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sentimiento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en la misma en una escala del -1 al 1. 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227450"/>
            <a:ext cx="39814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025" y="3769750"/>
            <a:ext cx="4073975" cy="7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275" y="2006250"/>
            <a:ext cx="2182781" cy="16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EDA- Feature engineering 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98550" y="1903650"/>
            <a:ext cx="341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verificó</a:t>
            </a:r>
            <a:r>
              <a:rPr lang="es"/>
              <a:t> que todas las propiedades </a:t>
            </a:r>
            <a:r>
              <a:rPr lang="es"/>
              <a:t>pertenecen</a:t>
            </a:r>
            <a:r>
              <a:rPr lang="es"/>
              <a:t> a </a:t>
            </a:r>
            <a:r>
              <a:rPr lang="es"/>
              <a:t>Amsterdam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obtuvieron</a:t>
            </a:r>
            <a:r>
              <a:rPr lang="es"/>
              <a:t> Puntos de </a:t>
            </a:r>
            <a:r>
              <a:rPr lang="es"/>
              <a:t>interés</a:t>
            </a:r>
            <a:r>
              <a:rPr lang="es"/>
              <a:t> en </a:t>
            </a:r>
            <a:r>
              <a:rPr lang="es"/>
              <a:t>amsterdam</a:t>
            </a:r>
            <a:r>
              <a:rPr lang="es"/>
              <a:t> y sus coordenadas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</a:t>
            </a:r>
            <a:r>
              <a:rPr lang="es"/>
              <a:t>calculó</a:t>
            </a:r>
            <a:r>
              <a:rPr lang="es"/>
              <a:t> la distancia de cada obs a estos puntos de </a:t>
            </a:r>
            <a:r>
              <a:rPr lang="es"/>
              <a:t>interés con la fórmula de Haversine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750" y="1587950"/>
            <a:ext cx="2322875" cy="10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50" y="3891350"/>
            <a:ext cx="3301700" cy="12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0050" y="2765650"/>
            <a:ext cx="3333816" cy="215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PIPIELINE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00" y="1936150"/>
            <a:ext cx="50062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0" y="1754425"/>
            <a:ext cx="3094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Catboost Regressor con </a:t>
            </a:r>
            <a:r>
              <a:rPr lang="es"/>
              <a:t>random search</a:t>
            </a:r>
            <a:r>
              <a:rPr lang="es"/>
              <a:t>: 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2073225"/>
            <a:ext cx="21526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525" y="3300011"/>
            <a:ext cx="4887350" cy="16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725" y="1068850"/>
            <a:ext cx="3276875" cy="21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25" y="2295400"/>
            <a:ext cx="18669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00" y="1806975"/>
            <a:ext cx="6112651" cy="315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09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Predictivo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00" y="2199025"/>
            <a:ext cx="3125675" cy="18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595675" y="2000350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749075" y="2464175"/>
            <a:ext cx="209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Privado: 0.71576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Publico: </a:t>
            </a:r>
            <a:r>
              <a:rPr lang="es">
                <a:solidFill>
                  <a:srgbClr val="202124"/>
                </a:solidFill>
              </a:rPr>
              <a:t>0.71648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Hay 2 archivos csv uno es “train” y el otro es”validation”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busca </a:t>
            </a:r>
            <a:r>
              <a:rPr lang="es"/>
              <a:t>predecir</a:t>
            </a:r>
            <a:r>
              <a:rPr lang="es"/>
              <a:t> el “review_scores_rating” de los listings del df de </a:t>
            </a:r>
            <a:r>
              <a:rPr lang="es"/>
              <a:t>validación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imputan las predicciones obtenidas a Kaggle donde se obtiene el R2 en base al 30% de los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Train: Tiene 4928 observaciones y 68 columnas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Validation: Tiene 1233 observaciones y 67 columnas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101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27" y="1458700"/>
            <a:ext cx="4451998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0" y="2867125"/>
            <a:ext cx="4136976" cy="4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- </a:t>
            </a:r>
            <a:r>
              <a:rPr lang="es"/>
              <a:t>Modificación</a:t>
            </a:r>
            <a:r>
              <a:rPr lang="es"/>
              <a:t> de columnas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26925"/>
            <a:ext cx="56388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Cambiamos</a:t>
            </a:r>
            <a:r>
              <a:rPr lang="es"/>
              <a:t> de tipo de dato las siguientes columnas: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boolean: host_is_superhost, host_has_profile_pic, host_identity_verified, has_availability, instant_bookable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category: host_response_time, host_location, host_verifications, neighbourhood, neighbourhood_cleansed, property_type, room_type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date: host_since, calendar_updated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float: price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- Modificación de columnas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29050" y="2026925"/>
            <a:ext cx="45774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Separe la columna bathroom text en bath type (category) y en num baths (float)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50" y="2646624"/>
            <a:ext cx="6149151" cy="15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300" y="1318638"/>
            <a:ext cx="1740250" cy="11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299" y="2646622"/>
            <a:ext cx="1695552" cy="15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- Modificación de columnas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Creo una columna booleana que me indica si el barrio del host es el mismo que el de la propiedad </a:t>
            </a:r>
            <a:r>
              <a:rPr lang="es"/>
              <a:t>alquilada</a:t>
            </a:r>
            <a:r>
              <a:rPr lang="es"/>
              <a:t> para ver </a:t>
            </a:r>
            <a:r>
              <a:rPr lang="es"/>
              <a:t>cómo</a:t>
            </a:r>
            <a:r>
              <a:rPr lang="es"/>
              <a:t> influye esto </a:t>
            </a:r>
            <a:r>
              <a:rPr lang="es"/>
              <a:t>a la reseña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63" y="2783713"/>
            <a:ext cx="64674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- Numerical features 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00" y="1853850"/>
            <a:ext cx="45243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175" y="1853850"/>
            <a:ext cx="1754171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9347" y="1853850"/>
            <a:ext cx="1210528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5" y="3226475"/>
            <a:ext cx="6043574" cy="1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6775" y="3331650"/>
            <a:ext cx="1123650" cy="11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9342" y="3296600"/>
            <a:ext cx="1392332" cy="11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- Categorical features 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50" y="1950575"/>
            <a:ext cx="2161825" cy="8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550" y="1950575"/>
            <a:ext cx="2687724" cy="8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150" y="3972300"/>
            <a:ext cx="2422550" cy="9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150" y="2821475"/>
            <a:ext cx="3454850" cy="10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3647" y="1292047"/>
            <a:ext cx="2422550" cy="358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5250" y="4031675"/>
            <a:ext cx="2284171" cy="81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3950" y="2865300"/>
            <a:ext cx="1959325" cy="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