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7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0E37-7234-5952-C809-54A07BC9A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8A25-19B7-CE7B-9D7A-9EAAB518C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763A-B7B7-E052-9C5F-E1184F1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6E11-AC30-8790-0DD4-022EB731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D532-B447-348A-85FF-0570C690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9D8F-F722-072C-71E8-932859AC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772AF-F08B-E01C-4916-EAF58FF39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2D5B-25DF-1B36-BF49-F0DF9E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B7898-C170-E628-EEC4-3DDE5933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601E-83FB-0270-0B9B-9C36EC43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67284-4572-9D13-81E2-6F7D3D0F1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0D85D-7D05-F0ED-C9EF-9E4317E6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22E7-0675-DB2C-26D1-64579C94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09B4-E2F8-C28D-FC6E-74F619B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72E6-6C9F-2980-9E6B-05945E0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5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EA04-F03F-4093-4950-A21D0D1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48B-2A32-3888-1755-C9A68A38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A33B2-3FD3-332C-1D04-8FD75A14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DD4B-8AD9-B9C0-1961-0EC0C0E2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8811-CBEB-BFB8-61E9-C8CC43A3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1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4BED-D130-8FAC-F53A-8A7D5708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1285F-AD83-5450-FBFB-DA8AC618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DE9-B61C-06EC-CEC8-0F879968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B113-D3FC-6445-8E0B-433E4F2B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415A-7D07-FA4D-CDDC-2D05C2C1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9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0B4D-FA5B-D047-22DE-74E3C892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5781-D995-91E9-8751-2303FD65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DCA2-67C4-19AA-6270-9E4018AD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31AF-D907-E42E-5A77-1624C5C3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F64A-FDA3-069C-91FD-F852762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C36B-2F1A-1A9A-9A2A-58DB433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8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5191-28C3-D1A2-E28A-921A392C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5DE1-F266-9DF6-22EE-F062FF3C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4E79E-AD3B-C75D-133D-F3E56EE4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F225C-467D-DB38-A5B8-633F3B18A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52A8-4141-AC43-F11C-98A366BEA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E146B-26E5-36D6-8434-E9EAFCD3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14CBE-9A0D-61AB-5C1D-4CE6E914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10757-98B4-1624-4BAE-B466FB3E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AD9F-5D14-F31F-CD40-92C50161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77860-2013-2810-4312-66BD7F7C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40435-C7C8-4DD6-19DE-C2964301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B9254-2261-2448-B889-E0B61B93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2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8FE0A-E306-CB61-F282-0CEBB4CE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AC71-1712-F80B-8318-199B58D7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6930E-A9FE-9DC0-4548-329C30CC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2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E0CF-8245-06D6-1A56-0AD8A083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4AF9-A6DA-AA35-7D7F-6B3110F8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8F77A-668B-C1F1-CF90-A9ACE90D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A8B78-F799-BEF5-BEB5-110832AA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A01DD-929A-B3C4-3BB7-4EB62AE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4749A-F5AA-DD56-703F-C087C30E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5B18-F06C-2C02-BA72-AAC13A1D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6CAD7-EBFE-6886-0F5D-4E7F0A639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EEB0-F2C8-2CDB-9232-5A2416FAC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1DCD-E40F-432C-7932-CFAC19C3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4EBD8-F47B-F15D-E299-8E4BE3F9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773A-69BE-EE8B-AF83-19CC5D75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9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5381A-1D4D-E5C8-49C0-06A8B834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C6FFB-23B3-62E0-B8C4-3E51A007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500E7-23FA-BF48-CE21-E6194F454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B407-F04F-68AA-1488-87535A1D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6581-8A6F-DEB7-0BC3-A21727569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E8B2364-65E8-E954-2D3E-AB0D4EC53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5226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E6764-0E45-7CB5-210C-A9BD80F4F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 Organized Patient Record Manager</a:t>
            </a:r>
            <a:endParaRPr lang="en-CA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682AA-9EF8-5658-85E2-E5F49D7BB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Authors: 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Vinh Mai 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Philip Dube</a:t>
            </a:r>
            <a:endParaRPr lang="en-CA" sz="18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7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2608B-812B-8845-4BDF-6C51A5A9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Remove Feature:</a:t>
            </a:r>
            <a:endParaRPr lang="en-CA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2BFE-253A-A854-02E0-FB0F0B73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endParaRPr lang="en-CA" sz="2000">
              <a:solidFill>
                <a:schemeClr val="bg1"/>
              </a:solidFill>
            </a:endParaRP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92DC92D-9B85-0450-BF93-42895257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3071115"/>
            <a:ext cx="5422392" cy="3348326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D68C43-A3DC-E630-49ED-021E28FD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5" y="3475337"/>
            <a:ext cx="5422392" cy="25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8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F7BA0-DD9A-F4A3-0659-9510F735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6" y="438559"/>
            <a:ext cx="7182613" cy="188155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Print record-s Feature: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C3D2A1-F98C-84C0-76AC-EECB2273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FFB1594-00F6-8CB4-AB06-D00460EC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39" y="2923847"/>
            <a:ext cx="5422392" cy="3199211"/>
          </a:xfrm>
          <a:prstGeom prst="rect">
            <a:avLst/>
          </a:prstGeom>
        </p:spPr>
      </p:pic>
      <p:pic>
        <p:nvPicPr>
          <p:cNvPr id="4" name="Content Placeholder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183FEE8-C2C8-1514-57BE-E53E692C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2" y="3066186"/>
            <a:ext cx="5422392" cy="2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EE98C-93A4-FDC8-FE4D-FB16AF6F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Print Board Feature: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FB1DC981-B83C-DAD0-DEF8-1BD15E269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0" r="7716"/>
          <a:stretch/>
        </p:blipFill>
        <p:spPr>
          <a:xfrm>
            <a:off x="576833" y="2434495"/>
            <a:ext cx="5519167" cy="390010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2D946-925C-ED86-830B-E04EBC63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4" y="2434495"/>
            <a:ext cx="4921379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Click Print without any record selected</a:t>
            </a:r>
          </a:p>
        </p:txBody>
      </p:sp>
    </p:spTree>
    <p:extLst>
      <p:ext uri="{BB962C8B-B14F-4D97-AF65-F5344CB8AC3E}">
        <p14:creationId xmlns:p14="http://schemas.microsoft.com/office/powerpoint/2010/main" val="309359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EBD6A-5819-7000-491B-D34E4C2A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Sort Feature:</a:t>
            </a:r>
            <a:endParaRPr lang="en-CA" sz="4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DEE33343-3317-7DFC-ACA8-2CA8F64F0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71" r="2123" b="-1"/>
          <a:stretch/>
        </p:blipFill>
        <p:spPr>
          <a:xfrm>
            <a:off x="523874" y="2592134"/>
            <a:ext cx="9439275" cy="390010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7247FB-440C-308C-78D4-3E667E23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406" y="571024"/>
            <a:ext cx="9232769" cy="39001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Sort Ascending/Descending by click the header (ID, First Name, Last Name, Gender, Condition)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485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1580A-77C5-788B-71CE-B5B3A340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Refresh Feature (Refresh board):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9413825A-2D6D-9C97-0BA0-51BA1AD31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8296"/>
          <a:stretch/>
        </p:blipFill>
        <p:spPr>
          <a:xfrm>
            <a:off x="3072956" y="2850344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218117-DFED-D43A-DF6B-65C7DFEA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60" y="666217"/>
            <a:ext cx="10325479" cy="366018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Use “Refresh” button or press “F5” to refresh the board after finished with Sort/Find.</a:t>
            </a:r>
          </a:p>
        </p:txBody>
      </p:sp>
    </p:spTree>
    <p:extLst>
      <p:ext uri="{BB962C8B-B14F-4D97-AF65-F5344CB8AC3E}">
        <p14:creationId xmlns:p14="http://schemas.microsoft.com/office/powerpoint/2010/main" val="418170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C9633-7332-530E-267D-BD769EE8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70" y="2461384"/>
            <a:ext cx="9649459" cy="1931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-Thank you for using our product -</a:t>
            </a:r>
            <a:br>
              <a:rPr lang="en-US" sz="5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BE49-A6DB-AE47-9D96-C8D950BD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Authors: Vinh Mai - Philip Dube</a:t>
            </a:r>
          </a:p>
        </p:txBody>
      </p:sp>
    </p:spTree>
    <p:extLst>
      <p:ext uri="{BB962C8B-B14F-4D97-AF65-F5344CB8AC3E}">
        <p14:creationId xmlns:p14="http://schemas.microsoft.com/office/powerpoint/2010/main" val="347505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DDD2-0403-3257-8FAA-03AC5C3A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 ker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Introduction: 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05CF-10A4-2999-809F-782C68BA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Foprm</a:t>
            </a:r>
            <a:r>
              <a:rPr lang="en-CA" sz="24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‘Fast Organised Patient Records Manager”, is a fast, organized and beginner friendly application with some most useful features such as creating view, update and post profiles much easier than dealing with papers helping to improve the work speed.</a:t>
            </a:r>
            <a:endParaRPr lang="en-CA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9999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42FB-A954-2A2E-65CD-40F79D2F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137" y="1683030"/>
            <a:ext cx="3336545" cy="18991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Workplaces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2C1C3C0-BC6C-BCD2-DA14-15BDD17E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97" y="4728792"/>
            <a:ext cx="1445599" cy="18823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C720B8-55C0-CC80-5492-35CFC5450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44" y="375320"/>
            <a:ext cx="1938336" cy="1657612"/>
          </a:xfrm>
          <a:prstGeom prst="rect">
            <a:avLst/>
          </a:prstGeom>
        </p:spPr>
      </p:pic>
      <p:pic>
        <p:nvPicPr>
          <p:cNvPr id="7" name="Picture 6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948FF6DF-1836-3524-D16C-24D300ABB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562" y="2424609"/>
            <a:ext cx="2010466" cy="1799367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7743A2-DF27-BA13-EDFC-EA396E9D1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4" y="4728791"/>
            <a:ext cx="1388205" cy="1882313"/>
          </a:xfrm>
          <a:prstGeom prst="rect">
            <a:avLst/>
          </a:prstGeom>
        </p:spPr>
      </p:pic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734B70F3-AE59-F3EC-9415-65464B48A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54" y="263731"/>
            <a:ext cx="3680242" cy="4052727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BECAA3-17F1-6674-A6A6-127FD116F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088" y="4959134"/>
            <a:ext cx="2628286" cy="1353416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D0077893-E02E-9E97-81E2-947CF003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690" y="3110486"/>
            <a:ext cx="3336546" cy="2859831"/>
          </a:xfrm>
        </p:spPr>
        <p:txBody>
          <a:bodyPr>
            <a:normAutofit/>
          </a:bodyPr>
          <a:lstStyle/>
          <a:p>
            <a:r>
              <a:rPr lang="en-US" sz="2000" kern="1200" dirty="0">
                <a:latin typeface="+mj-lt"/>
                <a:ea typeface="+mj-ea"/>
                <a:cs typeface="+mj-cs"/>
              </a:rPr>
              <a:t>Friendly GUI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Beginner Friendly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1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04B8-5A76-E543-0B2B-8480432E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761797"/>
            <a:ext cx="3651467" cy="1676603"/>
          </a:xfrm>
        </p:spPr>
        <p:txBody>
          <a:bodyPr>
            <a:normAutofit/>
          </a:bodyPr>
          <a:lstStyle/>
          <a:p>
            <a:r>
              <a:rPr lang="en-US" sz="4800" b="1" dirty="0"/>
              <a:t>Features</a:t>
            </a:r>
            <a:endParaRPr lang="en-CA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A512-D878-4778-98BE-64985788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Create</a:t>
            </a:r>
          </a:p>
          <a:p>
            <a:r>
              <a:rPr lang="en-US" sz="1800" dirty="0"/>
              <a:t>Search/Find</a:t>
            </a:r>
          </a:p>
          <a:p>
            <a:r>
              <a:rPr lang="en-US" sz="1800" dirty="0"/>
              <a:t>Merge</a:t>
            </a:r>
          </a:p>
          <a:p>
            <a:r>
              <a:rPr lang="en-US" sz="1800" dirty="0"/>
              <a:t>View</a:t>
            </a:r>
          </a:p>
          <a:p>
            <a:r>
              <a:rPr lang="en-US" sz="1800" dirty="0"/>
              <a:t>Remove</a:t>
            </a:r>
          </a:p>
          <a:p>
            <a:r>
              <a:rPr lang="en-US" sz="1800" dirty="0"/>
              <a:t>Print &amp; Print board</a:t>
            </a:r>
          </a:p>
          <a:p>
            <a:r>
              <a:rPr lang="en-US" sz="1800" dirty="0"/>
              <a:t>Sort</a:t>
            </a:r>
          </a:p>
          <a:p>
            <a:r>
              <a:rPr lang="en-US" sz="1800" dirty="0"/>
              <a:t>Refresh</a:t>
            </a:r>
            <a:endParaRPr lang="en-CA" sz="1800" dirty="0"/>
          </a:p>
        </p:txBody>
      </p:sp>
      <p:pic>
        <p:nvPicPr>
          <p:cNvPr id="4" name="Picture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58C81AA-9247-6ECF-DE94-1F5436A07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0" t="1" r="13615" b="-3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6475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13F5A-A210-FD49-A091-A6DEAF5A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6" y="438559"/>
            <a:ext cx="4192951" cy="18815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Create Feature: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8630591-9954-3691-D1CA-A707A2F0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0E0568D-26F3-A674-98CB-B855E1B2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31" y="2790965"/>
            <a:ext cx="3274407" cy="3464981"/>
          </a:xfrm>
          <a:prstGeom prst="rect">
            <a:avLst/>
          </a:prstGeom>
        </p:spPr>
      </p:pic>
      <p:pic>
        <p:nvPicPr>
          <p:cNvPr id="12" name="Content Placeholder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BFAA60C-8F17-76FE-4EAE-62C4A9673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7" y="3133420"/>
            <a:ext cx="5422392" cy="27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B5A32E7-5C83-B975-EF6F-43802277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05" y="2924445"/>
            <a:ext cx="3473450" cy="298608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BD83232-4689-9D06-E0D6-2CC105976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05" t="22346" r="15517" b="14633"/>
          <a:stretch/>
        </p:blipFill>
        <p:spPr>
          <a:xfrm>
            <a:off x="4275136" y="2924445"/>
            <a:ext cx="3489325" cy="2986088"/>
          </a:xfrm>
          <a:prstGeom prst="rect">
            <a:avLst/>
          </a:prstGeom>
        </p:spPr>
      </p:pic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E41ECAAE-BEC1-7FFC-1AA5-BF27E96B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2388" y="2940859"/>
            <a:ext cx="2813050" cy="2986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5AB26-B401-7DBB-B35E-C672B735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Search/Find Features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7A247-9716-5D36-4AA6-8EE5A75D9697}"/>
              </a:ext>
            </a:extLst>
          </p:cNvPr>
          <p:cNvSpPr txBox="1"/>
          <p:nvPr/>
        </p:nvSpPr>
        <p:spPr>
          <a:xfrm>
            <a:off x="4275136" y="2439492"/>
            <a:ext cx="348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information of wanted record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442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19FB0D-E077-5634-34B4-872DA7F8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78" y="3275548"/>
            <a:ext cx="3311525" cy="2986088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88D6E7C-42AF-57CE-DFA2-A0D2DD94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16" y="3275548"/>
            <a:ext cx="3330575" cy="2986088"/>
          </a:xfrm>
          <a:prstGeom prst="rect">
            <a:avLst/>
          </a:prstGeom>
        </p:spPr>
      </p:pic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E3C26B57-A0B9-748D-C29B-FCFA1F6C0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8195" y="3275548"/>
            <a:ext cx="2798763" cy="2986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2D7D2-0696-737E-9A96-13F4D620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Merge Feature: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6684F-1693-7597-879D-AF96EBCDDC46}"/>
              </a:ext>
            </a:extLst>
          </p:cNvPr>
          <p:cNvSpPr txBox="1"/>
          <p:nvPr/>
        </p:nvSpPr>
        <p:spPr>
          <a:xfrm>
            <a:off x="798195" y="2785693"/>
            <a:ext cx="27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2 records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EE6D9-4860-4C46-E1DC-F8086A02C63B}"/>
              </a:ext>
            </a:extLst>
          </p:cNvPr>
          <p:cNvSpPr txBox="1"/>
          <p:nvPr/>
        </p:nvSpPr>
        <p:spPr>
          <a:xfrm>
            <a:off x="4097177" y="2785693"/>
            <a:ext cx="331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to keep information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DB7C4-8CC7-C807-608E-C54FDEF8C86C}"/>
              </a:ext>
            </a:extLst>
          </p:cNvPr>
          <p:cNvSpPr txBox="1"/>
          <p:nvPr/>
        </p:nvSpPr>
        <p:spPr>
          <a:xfrm>
            <a:off x="7909516" y="2785693"/>
            <a:ext cx="331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merge if satisfied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562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0CEF-E474-B8C2-D1F9-669BE868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View Feature: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8C0B-1786-8A35-70B7-855DB614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endParaRPr lang="en-CA" sz="200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5BD8A74-60BD-3B6F-962E-20ACD876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7" y="2790965"/>
            <a:ext cx="3948696" cy="3464981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8C731E3-F167-0B4C-FDB4-5CC43B2F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7" y="3249193"/>
            <a:ext cx="5422392" cy="25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3312F-2933-6E2A-ADB2-DF138641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59"/>
            <a:ext cx="5934076" cy="188155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Edit/Update Feature: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E129-A0A4-45B8-B253-68334D93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77" y="438559"/>
            <a:ext cx="6645323" cy="1881559"/>
          </a:xfrm>
        </p:spPr>
        <p:txBody>
          <a:bodyPr anchor="ctr">
            <a:normAutofit/>
          </a:bodyPr>
          <a:lstStyle/>
          <a:p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6562FFE-EC42-0CB0-7863-700D0757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620" y="2831908"/>
            <a:ext cx="2538098" cy="3464981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52FDF80-BBD0-2E39-70C0-7EC9A6EF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77" y="2831908"/>
            <a:ext cx="2546761" cy="3464981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7B544B1-056D-7864-BE05-8646F6333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831908"/>
            <a:ext cx="3948696" cy="346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1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195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Fast Organized Patient Record Manager</vt:lpstr>
      <vt:lpstr>Introduction: </vt:lpstr>
      <vt:lpstr>Workplaces</vt:lpstr>
      <vt:lpstr>Features</vt:lpstr>
      <vt:lpstr>Create Feature:</vt:lpstr>
      <vt:lpstr>Search/Find Features</vt:lpstr>
      <vt:lpstr>Merge Feature:</vt:lpstr>
      <vt:lpstr>View Feature:</vt:lpstr>
      <vt:lpstr>Edit/Update Feature:</vt:lpstr>
      <vt:lpstr>Remove Feature:</vt:lpstr>
      <vt:lpstr>Print record-s Feature:</vt:lpstr>
      <vt:lpstr>Print Board Feature:</vt:lpstr>
      <vt:lpstr>Sort Feature:</vt:lpstr>
      <vt:lpstr>Refresh Feature (Refresh board):</vt:lpstr>
      <vt:lpstr>-Thank you for using our product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Organized Patient Record Manager</dc:title>
  <dc:creator>Quang Vinh Mai</dc:creator>
  <cp:lastModifiedBy>Quang Vinh Mai</cp:lastModifiedBy>
  <cp:revision>3</cp:revision>
  <dcterms:created xsi:type="dcterms:W3CDTF">2022-12-13T00:12:06Z</dcterms:created>
  <dcterms:modified xsi:type="dcterms:W3CDTF">2022-12-13T04:12:57Z</dcterms:modified>
</cp:coreProperties>
</file>