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100" d="100"/>
          <a:sy n="100" d="100"/>
        </p:scale>
        <p:origin x="-45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822E-3145-4776-71D8-7EA3B71DD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4358E-2864-01C3-5B1D-7775610FA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E978C-B130-5F90-403D-54C54A4B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2FE-7F51-4145-B5F8-F787C72A063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CFC0B-A063-8B76-45A7-F025A310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FD9A3-0EAF-F511-4E34-42144A04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AC2-76EF-4EEC-90D9-B447390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4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C933-ED78-4BFB-23E3-BB027CEC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68851-5119-B29E-F17A-4FDB32C26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8354C-9154-B0B6-F19B-B87AC8DF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2FE-7F51-4145-B5F8-F787C72A063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03D8E-274B-4257-A62B-0774573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A3030-6A42-550D-B068-D7D9692E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AC2-76EF-4EEC-90D9-B447390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DB4BB-0941-3CE6-EABD-111281115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1E0E7-4BDC-9296-FCBC-9118718AA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58334-3983-B7BF-7DEA-4DE0F55D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2FE-7F51-4145-B5F8-F787C72A063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6AB63-3262-A247-2389-0C9CB8AA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308D5-46E7-C859-4B16-07B3ED79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AC2-76EF-4EEC-90D9-B447390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5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168D-1B07-E62E-8FC9-5D822050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2401B-99AC-2807-A190-79F1E6ABA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E511-3882-FE84-ABDF-268A16A0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2FE-7F51-4145-B5F8-F787C72A063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2BB42-9C13-2C19-43C4-0835AB3D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00A4C-5712-A00E-34B8-DB576739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AC2-76EF-4EEC-90D9-B447390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8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1815-751F-BDE7-E168-F2CD63FA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8C08B-C37E-774B-1D0A-29FAE21AA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CBC5-1DD3-8D9A-4225-51284BEC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2FE-7F51-4145-B5F8-F787C72A063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E1CD-762F-146B-91E8-F05FEBBB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47A9A-94EC-F615-7512-7EE89307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AC2-76EF-4EEC-90D9-B447390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6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BD5B-09F2-D3E1-4C06-8A27138A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27A0-EA96-EB04-3973-A4EAFF130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BACA5-F9DB-36B1-205F-B9861B175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23CF4-9F57-5B9C-CFCD-8AFC7BAA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2FE-7F51-4145-B5F8-F787C72A063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F3DBE-766E-D2AA-22F2-6E1CEE79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39730-3B8A-D6D0-09A7-050D9494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AC2-76EF-4EEC-90D9-B447390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AB9D-337E-45F3-1022-20A254FC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3FCD0-83A2-FD88-AB40-52CBB12E8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7C4C7-ABA2-1700-C0F5-E39E36D3C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0DFC5-0776-0FD8-05D0-664876CF7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866A7-51F5-EFA7-8C0D-04AB4977E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34D60-CBBF-4ED8-20FC-BCAC18A6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2FE-7F51-4145-B5F8-F787C72A063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CB440-A3ED-D180-A142-088ADEF4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3E3A7-F73A-7FAC-C710-4B71E7B2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AC2-76EF-4EEC-90D9-B447390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84A9-6147-4F76-2BCB-34158987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542D8-358B-89ED-6827-E28E0033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2FE-7F51-4145-B5F8-F787C72A063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C9E3F-9EA6-B6EC-F168-7F7C9BC7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AD735-C746-30AB-31E4-F922027E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AC2-76EF-4EEC-90D9-B447390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3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C115E-E4CC-27A2-C28E-0BA1F39E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2FE-7F51-4145-B5F8-F787C72A063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B7CB9-5422-CA7A-42B3-012CE8D8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8063E-3599-B13B-EA3D-71D4C6B1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AC2-76EF-4EEC-90D9-B447390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1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B8A9-1D61-632C-9730-87E61D85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8914-D580-729A-722A-D94A80D32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2FAB7-4734-8B88-10BE-FF194DFDF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708D2-1BDD-8236-5644-E2687246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2FE-7F51-4145-B5F8-F787C72A063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90028-9477-EE46-878D-5B7FFF9C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67F5-9896-45EB-CC03-6970DA3D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AC2-76EF-4EEC-90D9-B447390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0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2886-2703-9B3C-31F4-4AD53B2C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2938F-5077-2CAB-7B2B-C66887CEE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60D89-02CA-5050-346E-B53886281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DF22C-B2F7-59A1-326F-C6750051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2FE-7F51-4145-B5F8-F787C72A063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8205A-8F5F-40F2-E05E-55247769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FD10A-6AC7-ACFE-3A4A-B749412E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AC2-76EF-4EEC-90D9-B447390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1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0757D-9740-9A11-29B4-B97F04BB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0DFED-1220-C880-A8F5-F87C26D56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BA70-873D-5BD6-D411-234FBBB22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372FE-7F51-4145-B5F8-F787C72A063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37791-86B5-4C08-0859-739D340D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FB7C7-7240-908B-7B51-C39F6F2F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97AC2-76EF-4EEC-90D9-B4473903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3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Rectangle 1085">
            <a:extLst>
              <a:ext uri="{FF2B5EF4-FFF2-40B4-BE49-F238E27FC236}">
                <a16:creationId xmlns:a16="http://schemas.microsoft.com/office/drawing/2014/main" id="{B79FAD33-3F50-DE8B-975D-9A973538C27C}"/>
              </a:ext>
            </a:extLst>
          </p:cNvPr>
          <p:cNvSpPr/>
          <p:nvPr/>
        </p:nvSpPr>
        <p:spPr>
          <a:xfrm>
            <a:off x="1970482" y="709612"/>
            <a:ext cx="8711806" cy="57054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92A36614-605E-BDBC-7D44-386C6CDD0657}"/>
              </a:ext>
            </a:extLst>
          </p:cNvPr>
          <p:cNvSpPr/>
          <p:nvPr/>
        </p:nvSpPr>
        <p:spPr>
          <a:xfrm>
            <a:off x="2402459" y="1946953"/>
            <a:ext cx="7945288" cy="324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1D8E5D2-215A-7066-80EF-4E44E9D95F8A}"/>
              </a:ext>
            </a:extLst>
          </p:cNvPr>
          <p:cNvSpPr/>
          <p:nvPr/>
        </p:nvSpPr>
        <p:spPr>
          <a:xfrm>
            <a:off x="2781300" y="2377702"/>
            <a:ext cx="2847520" cy="2537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A2C41469-CDC1-DCFC-27A6-D05A675DE20A}"/>
              </a:ext>
            </a:extLst>
          </p:cNvPr>
          <p:cNvSpPr/>
          <p:nvPr/>
        </p:nvSpPr>
        <p:spPr>
          <a:xfrm>
            <a:off x="6855116" y="2377702"/>
            <a:ext cx="3285233" cy="2537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8DAFD3-4D80-8ACA-F8E3-E00CA56FE0AF}"/>
              </a:ext>
            </a:extLst>
          </p:cNvPr>
          <p:cNvSpPr/>
          <p:nvPr/>
        </p:nvSpPr>
        <p:spPr>
          <a:xfrm>
            <a:off x="7556361" y="2906373"/>
            <a:ext cx="2091072" cy="1591164"/>
          </a:xfrm>
          <a:prstGeom prst="roundRect">
            <a:avLst>
              <a:gd name="adj" fmla="val 776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D1455EC-30CC-4845-4537-307064C93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567" y="2705211"/>
            <a:ext cx="555442" cy="461665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59F427A-8103-5FB4-282A-15BD74D0C0FC}"/>
              </a:ext>
            </a:extLst>
          </p:cNvPr>
          <p:cNvSpPr/>
          <p:nvPr/>
        </p:nvSpPr>
        <p:spPr>
          <a:xfrm>
            <a:off x="8090898" y="3369925"/>
            <a:ext cx="1218851" cy="8517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Helloer</a:t>
            </a:r>
          </a:p>
          <a:p>
            <a:pPr algn="ctr"/>
            <a:r>
              <a:rPr lang="fr-FR" sz="1050" dirty="0"/>
              <a:t>[ http backend ]</a:t>
            </a:r>
          </a:p>
          <a:p>
            <a:pPr algn="ctr"/>
            <a:endParaRPr lang="en-US" sz="1050" dirty="0"/>
          </a:p>
        </p:txBody>
      </p:sp>
      <p:pic>
        <p:nvPicPr>
          <p:cNvPr id="43" name="Picture 6">
            <a:extLst>
              <a:ext uri="{FF2B5EF4-FFF2-40B4-BE49-F238E27FC236}">
                <a16:creationId xmlns:a16="http://schemas.microsoft.com/office/drawing/2014/main" id="{7F265B49-81D0-5B5F-4495-56DAC636B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607" y="3229644"/>
            <a:ext cx="480052" cy="41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50E02CC-C5D2-CA29-1C5C-8C31803D24B4}"/>
              </a:ext>
            </a:extLst>
          </p:cNvPr>
          <p:cNvSpPr txBox="1"/>
          <p:nvPr/>
        </p:nvSpPr>
        <p:spPr>
          <a:xfrm>
            <a:off x="7459613" y="4238821"/>
            <a:ext cx="2436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Container Apps Environnement</a:t>
            </a:r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6B1DA987-404F-D8E6-551C-520D04F51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863" y="3816771"/>
            <a:ext cx="404920" cy="404920"/>
          </a:xfrm>
          <a:prstGeom prst="rect">
            <a:avLst/>
          </a:prstGeom>
        </p:spPr>
      </p:pic>
      <p:sp>
        <p:nvSpPr>
          <p:cNvPr id="2" name="Diamond 1">
            <a:extLst>
              <a:ext uri="{FF2B5EF4-FFF2-40B4-BE49-F238E27FC236}">
                <a16:creationId xmlns:a16="http://schemas.microsoft.com/office/drawing/2014/main" id="{FD926C06-45F3-1A6A-2B5F-A436C0E1A061}"/>
              </a:ext>
            </a:extLst>
          </p:cNvPr>
          <p:cNvSpPr/>
          <p:nvPr/>
        </p:nvSpPr>
        <p:spPr>
          <a:xfrm>
            <a:off x="7459613" y="3698505"/>
            <a:ext cx="193497" cy="1967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1E6EC-BBEE-B0E8-DF29-22ABB43827F8}"/>
              </a:ext>
            </a:extLst>
          </p:cNvPr>
          <p:cNvSpPr txBox="1"/>
          <p:nvPr/>
        </p:nvSpPr>
        <p:spPr>
          <a:xfrm>
            <a:off x="7121373" y="3447889"/>
            <a:ext cx="8618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1" dirty="0"/>
              <a:t>Ingress IP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309277-7D37-A8F9-5622-E4622E09C903}"/>
              </a:ext>
            </a:extLst>
          </p:cNvPr>
          <p:cNvCxnSpPr>
            <a:cxnSpLocks/>
            <a:stCxn id="2" idx="3"/>
            <a:endCxn id="42" idx="1"/>
          </p:cNvCxnSpPr>
          <p:nvPr/>
        </p:nvCxnSpPr>
        <p:spPr>
          <a:xfrm flipV="1">
            <a:off x="7653110" y="3795808"/>
            <a:ext cx="437788" cy="1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9F743C-0B19-1B98-1A5F-08838EC6CAE7}"/>
              </a:ext>
            </a:extLst>
          </p:cNvPr>
          <p:cNvSpPr txBox="1"/>
          <p:nvPr/>
        </p:nvSpPr>
        <p:spPr>
          <a:xfrm>
            <a:off x="7414266" y="2877698"/>
            <a:ext cx="2436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/>
              <a:t>caenv</a:t>
            </a:r>
            <a:r>
              <a:rPr lang="fr-FR" sz="1600" b="1" dirty="0"/>
              <a:t>-backend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A33750-B28C-D6A5-8A69-D59163EBD2A8}"/>
              </a:ext>
            </a:extLst>
          </p:cNvPr>
          <p:cNvSpPr/>
          <p:nvPr/>
        </p:nvSpPr>
        <p:spPr>
          <a:xfrm>
            <a:off x="3156393" y="2929052"/>
            <a:ext cx="2091072" cy="1578346"/>
          </a:xfrm>
          <a:prstGeom prst="roundRect">
            <a:avLst>
              <a:gd name="adj" fmla="val 776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429F12-3A31-6697-0D26-E1F536A15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768" y="2727891"/>
            <a:ext cx="555442" cy="461665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E60363-E884-D749-6488-67B0E19FA508}"/>
              </a:ext>
            </a:extLst>
          </p:cNvPr>
          <p:cNvSpPr/>
          <p:nvPr/>
        </p:nvSpPr>
        <p:spPr>
          <a:xfrm>
            <a:off x="3606884" y="3370463"/>
            <a:ext cx="1218851" cy="8517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/>
              <a:t>Greeter</a:t>
            </a:r>
            <a:endParaRPr lang="fr-FR" sz="1200" b="1" dirty="0"/>
          </a:p>
          <a:p>
            <a:pPr algn="ctr"/>
            <a:r>
              <a:rPr lang="fr-FR" sz="1050" dirty="0"/>
              <a:t>[ http client ]</a:t>
            </a:r>
          </a:p>
          <a:p>
            <a:pPr algn="ctr"/>
            <a:endParaRPr lang="en-US" sz="1050" dirty="0"/>
          </a:p>
        </p:txBody>
      </p:sp>
      <p:pic>
        <p:nvPicPr>
          <p:cNvPr id="24" name="Picture 6">
            <a:extLst>
              <a:ext uri="{FF2B5EF4-FFF2-40B4-BE49-F238E27FC236}">
                <a16:creationId xmlns:a16="http://schemas.microsoft.com/office/drawing/2014/main" id="{86635692-4010-4C78-62EE-83345479F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593" y="3230182"/>
            <a:ext cx="480052" cy="41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187BA7-7DD3-B6CB-7EF4-2A2A41BBC959}"/>
              </a:ext>
            </a:extLst>
          </p:cNvPr>
          <p:cNvSpPr txBox="1"/>
          <p:nvPr/>
        </p:nvSpPr>
        <p:spPr>
          <a:xfrm>
            <a:off x="3268424" y="4287981"/>
            <a:ext cx="18649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Container Apps Environnement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4D3E99-5101-0058-06AF-37351EF1607A}"/>
              </a:ext>
            </a:extLst>
          </p:cNvPr>
          <p:cNvSpPr txBox="1"/>
          <p:nvPr/>
        </p:nvSpPr>
        <p:spPr>
          <a:xfrm>
            <a:off x="2983783" y="2902078"/>
            <a:ext cx="2436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/>
              <a:t>caenv</a:t>
            </a:r>
            <a:r>
              <a:rPr lang="fr-FR" sz="1600" b="1" dirty="0"/>
              <a:t>-client</a:t>
            </a: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B3158660-FE11-5445-E96E-AD1C8BF4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676" y="3968679"/>
            <a:ext cx="601265" cy="14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18C6202-192C-EAA2-CB19-6F14531CBA93}"/>
              </a:ext>
            </a:extLst>
          </p:cNvPr>
          <p:cNvSpPr/>
          <p:nvPr/>
        </p:nvSpPr>
        <p:spPr>
          <a:xfrm>
            <a:off x="6802416" y="997463"/>
            <a:ext cx="3498652" cy="773302"/>
          </a:xfrm>
          <a:prstGeom prst="roundRect">
            <a:avLst>
              <a:gd name="adj" fmla="val 776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F9657B48-28C3-9861-85E9-144A32BB89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1862" y="824284"/>
            <a:ext cx="381107" cy="381107"/>
          </a:xfrm>
          <a:prstGeom prst="rect">
            <a:avLst/>
          </a:prstGeom>
        </p:spPr>
      </p:pic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85BB23EB-A7EC-ED4B-FE67-23574388D333}"/>
              </a:ext>
            </a:extLst>
          </p:cNvPr>
          <p:cNvGrpSpPr/>
          <p:nvPr/>
        </p:nvGrpSpPr>
        <p:grpSpPr>
          <a:xfrm>
            <a:off x="7085473" y="1308721"/>
            <a:ext cx="738924" cy="303087"/>
            <a:chOff x="3047103" y="5062277"/>
            <a:chExt cx="738924" cy="303087"/>
          </a:xfrm>
        </p:grpSpPr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1341AE10-DB46-5F2A-D09D-8EBD75394189}"/>
                </a:ext>
              </a:extLst>
            </p:cNvPr>
            <p:cNvSpPr/>
            <p:nvPr/>
          </p:nvSpPr>
          <p:spPr>
            <a:xfrm>
              <a:off x="3293683" y="5062277"/>
              <a:ext cx="492344" cy="3030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2000" dirty="0"/>
                <a:t>*</a:t>
              </a:r>
              <a:endParaRPr lang="en-US" sz="20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A62EF65-9347-5645-4802-863939593D6D}"/>
                </a:ext>
              </a:extLst>
            </p:cNvPr>
            <p:cNvSpPr/>
            <p:nvPr/>
          </p:nvSpPr>
          <p:spPr>
            <a:xfrm>
              <a:off x="3047103" y="5062278"/>
              <a:ext cx="246580" cy="30308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A</a:t>
              </a:r>
              <a:endParaRPr lang="en-US" sz="1100" dirty="0"/>
            </a:p>
          </p:txBody>
        </p:sp>
      </p:grpSp>
      <p:sp>
        <p:nvSpPr>
          <p:cNvPr id="1040" name="TextBox 1039">
            <a:extLst>
              <a:ext uri="{FF2B5EF4-FFF2-40B4-BE49-F238E27FC236}">
                <a16:creationId xmlns:a16="http://schemas.microsoft.com/office/drawing/2014/main" id="{DB0A22F7-A580-4CD5-59A1-D8DB257330E8}"/>
              </a:ext>
            </a:extLst>
          </p:cNvPr>
          <p:cNvSpPr txBox="1"/>
          <p:nvPr/>
        </p:nvSpPr>
        <p:spPr>
          <a:xfrm>
            <a:off x="8526467" y="1507661"/>
            <a:ext cx="2436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/>
              <a:t>Private</a:t>
            </a:r>
            <a:r>
              <a:rPr lang="fr-FR" sz="900" i="1" dirty="0"/>
              <a:t> DNS Zone</a:t>
            </a:r>
          </a:p>
        </p:txBody>
      </p: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D275A1B3-EB44-3E0E-99C1-8EF2DD4E76FD}"/>
              </a:ext>
            </a:extLst>
          </p:cNvPr>
          <p:cNvCxnSpPr>
            <a:cxnSpLocks/>
          </p:cNvCxnSpPr>
          <p:nvPr/>
        </p:nvCxnSpPr>
        <p:spPr>
          <a:xfrm flipV="1">
            <a:off x="7208884" y="1634490"/>
            <a:ext cx="0" cy="149124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BF40EB92-D143-1526-5BBD-3211AB6E1172}"/>
              </a:ext>
            </a:extLst>
          </p:cNvPr>
          <p:cNvCxnSpPr>
            <a:cxnSpLocks/>
          </p:cNvCxnSpPr>
          <p:nvPr/>
        </p:nvCxnSpPr>
        <p:spPr>
          <a:xfrm flipH="1" flipV="1">
            <a:off x="7203106" y="3119761"/>
            <a:ext cx="156063" cy="3566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B9507D7-834C-6458-8881-5E211427B178}"/>
              </a:ext>
            </a:extLst>
          </p:cNvPr>
          <p:cNvSpPr txBox="1"/>
          <p:nvPr/>
        </p:nvSpPr>
        <p:spPr>
          <a:xfrm flipH="1">
            <a:off x="6991518" y="971687"/>
            <a:ext cx="3918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&lt;</a:t>
            </a:r>
            <a:r>
              <a:rPr lang="en-US" sz="1100" b="1" i="1" dirty="0" err="1"/>
              <a:t>caenvsysname</a:t>
            </a:r>
            <a:r>
              <a:rPr lang="en-US" sz="1100" b="1" i="1" dirty="0"/>
              <a:t>&gt;.&lt;region&gt;.azurecontainerapps.io</a:t>
            </a:r>
          </a:p>
        </p:txBody>
      </p: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94621D9B-8992-D0FD-2229-63C1B509899A}"/>
              </a:ext>
            </a:extLst>
          </p:cNvPr>
          <p:cNvGrpSpPr/>
          <p:nvPr/>
        </p:nvGrpSpPr>
        <p:grpSpPr>
          <a:xfrm>
            <a:off x="6723054" y="2307818"/>
            <a:ext cx="319355" cy="302034"/>
            <a:chOff x="5625017" y="2130163"/>
            <a:chExt cx="406355" cy="317593"/>
          </a:xfrm>
        </p:grpSpPr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A342885F-5B24-99F5-1538-431C2763973C}"/>
                </a:ext>
              </a:extLst>
            </p:cNvPr>
            <p:cNvSpPr/>
            <p:nvPr/>
          </p:nvSpPr>
          <p:spPr>
            <a:xfrm>
              <a:off x="5625017" y="2130163"/>
              <a:ext cx="406355" cy="3175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7" name="Graphic 1056">
              <a:extLst>
                <a:ext uri="{FF2B5EF4-FFF2-40B4-BE49-F238E27FC236}">
                  <a16:creationId xmlns:a16="http://schemas.microsoft.com/office/drawing/2014/main" id="{6CCEB9C1-893F-9C88-1F46-2A7B8B30A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89774" y="2150539"/>
              <a:ext cx="276842" cy="276842"/>
            </a:xfrm>
            <a:prstGeom prst="rect">
              <a:avLst/>
            </a:prstGeom>
          </p:spPr>
        </p:pic>
      </p:grpSp>
      <p:sp>
        <p:nvSpPr>
          <p:cNvPr id="1060" name="TextBox 1059">
            <a:extLst>
              <a:ext uri="{FF2B5EF4-FFF2-40B4-BE49-F238E27FC236}">
                <a16:creationId xmlns:a16="http://schemas.microsoft.com/office/drawing/2014/main" id="{99899994-72D2-7DC8-D22D-3ACECFD66C54}"/>
              </a:ext>
            </a:extLst>
          </p:cNvPr>
          <p:cNvSpPr txBox="1"/>
          <p:nvPr/>
        </p:nvSpPr>
        <p:spPr>
          <a:xfrm>
            <a:off x="9559568" y="4678113"/>
            <a:ext cx="661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/>
              <a:t>Subnet</a:t>
            </a:r>
            <a:endParaRPr lang="fr-FR" sz="900" i="1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E99BF4FF-0FC9-4708-8555-BAFCC601702D}"/>
              </a:ext>
            </a:extLst>
          </p:cNvPr>
          <p:cNvSpPr txBox="1"/>
          <p:nvPr/>
        </p:nvSpPr>
        <p:spPr>
          <a:xfrm>
            <a:off x="7104890" y="2381006"/>
            <a:ext cx="2693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i="1" dirty="0" err="1"/>
              <a:t>subnet</a:t>
            </a:r>
            <a:r>
              <a:rPr lang="fr-FR" sz="1050" b="1" i="1" dirty="0"/>
              <a:t>-</a:t>
            </a:r>
            <a:r>
              <a:rPr lang="fr-FR" sz="1050" b="1" i="1" dirty="0" err="1"/>
              <a:t>caenv</a:t>
            </a:r>
            <a:r>
              <a:rPr lang="fr-FR" sz="1050" b="1" i="1" dirty="0"/>
              <a:t>-infra-backend </a:t>
            </a:r>
            <a:r>
              <a:rPr lang="fr-FR" sz="1050" i="1" dirty="0"/>
              <a:t>( 10.5.32.0/20)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9D5999E-1A44-9507-095A-73D3CE6CE682}"/>
              </a:ext>
            </a:extLst>
          </p:cNvPr>
          <p:cNvGrpSpPr/>
          <p:nvPr/>
        </p:nvGrpSpPr>
        <p:grpSpPr>
          <a:xfrm>
            <a:off x="2612929" y="2288441"/>
            <a:ext cx="319355" cy="302034"/>
            <a:chOff x="5625017" y="2130163"/>
            <a:chExt cx="406355" cy="317593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5F80135-32F1-07E1-8C15-28A9B3AB5D2C}"/>
                </a:ext>
              </a:extLst>
            </p:cNvPr>
            <p:cNvSpPr/>
            <p:nvPr/>
          </p:nvSpPr>
          <p:spPr>
            <a:xfrm>
              <a:off x="5625017" y="2130163"/>
              <a:ext cx="406355" cy="3175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2C832168-D2B3-D901-BF67-2D9AC8372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89774" y="2150539"/>
              <a:ext cx="276842" cy="276842"/>
            </a:xfrm>
            <a:prstGeom prst="rect">
              <a:avLst/>
            </a:prstGeom>
          </p:spPr>
        </p:pic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ACB9B04-A92B-4A80-2EE7-05679BBCA6EA}"/>
              </a:ext>
            </a:extLst>
          </p:cNvPr>
          <p:cNvSpPr txBox="1"/>
          <p:nvPr/>
        </p:nvSpPr>
        <p:spPr>
          <a:xfrm>
            <a:off x="5073414" y="4665162"/>
            <a:ext cx="614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/>
              <a:t>Subnet</a:t>
            </a:r>
            <a:endParaRPr lang="fr-FR" sz="900" i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F4BDD15-6696-D2CC-6071-0CCE216F22B7}"/>
              </a:ext>
            </a:extLst>
          </p:cNvPr>
          <p:cNvSpPr txBox="1"/>
          <p:nvPr/>
        </p:nvSpPr>
        <p:spPr>
          <a:xfrm>
            <a:off x="2770196" y="2366287"/>
            <a:ext cx="2693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i="1" dirty="0" err="1"/>
              <a:t>subnet</a:t>
            </a:r>
            <a:r>
              <a:rPr lang="fr-FR" sz="1050" b="1" i="1" dirty="0"/>
              <a:t>-</a:t>
            </a:r>
            <a:r>
              <a:rPr lang="fr-FR" sz="1050" b="1" i="1" dirty="0" err="1"/>
              <a:t>caenv</a:t>
            </a:r>
            <a:r>
              <a:rPr lang="fr-FR" sz="1050" b="1" i="1" dirty="0"/>
              <a:t>-infra-client </a:t>
            </a:r>
            <a:r>
              <a:rPr lang="fr-FR" sz="1050" i="1" dirty="0"/>
              <a:t>( 10.5.64.0/20)</a:t>
            </a:r>
          </a:p>
        </p:txBody>
      </p: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9BF8B611-22D8-72CE-5F02-A2318C87E2B0}"/>
              </a:ext>
            </a:extLst>
          </p:cNvPr>
          <p:cNvGrpSpPr/>
          <p:nvPr/>
        </p:nvGrpSpPr>
        <p:grpSpPr>
          <a:xfrm>
            <a:off x="2242781" y="1839876"/>
            <a:ext cx="319355" cy="302034"/>
            <a:chOff x="2003549" y="1747260"/>
            <a:chExt cx="319355" cy="30203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A4B6449-BB20-7129-C032-1FFE97ED42FA}"/>
                </a:ext>
              </a:extLst>
            </p:cNvPr>
            <p:cNvSpPr/>
            <p:nvPr/>
          </p:nvSpPr>
          <p:spPr>
            <a:xfrm>
              <a:off x="2003549" y="1747260"/>
              <a:ext cx="319355" cy="3020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4B5EAB12-8E90-BBD0-9135-143658DD4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54442" y="1766638"/>
              <a:ext cx="217571" cy="263279"/>
            </a:xfrm>
            <a:prstGeom prst="rect">
              <a:avLst/>
            </a:prstGeom>
          </p:spPr>
        </p:pic>
      </p:grpSp>
      <p:sp>
        <p:nvSpPr>
          <p:cNvPr id="1068" name="TextBox 1067">
            <a:extLst>
              <a:ext uri="{FF2B5EF4-FFF2-40B4-BE49-F238E27FC236}">
                <a16:creationId xmlns:a16="http://schemas.microsoft.com/office/drawing/2014/main" id="{35F7F84C-5D42-0903-EF3E-323D80EE4FC6}"/>
              </a:ext>
            </a:extLst>
          </p:cNvPr>
          <p:cNvSpPr txBox="1"/>
          <p:nvPr/>
        </p:nvSpPr>
        <p:spPr>
          <a:xfrm>
            <a:off x="9663854" y="4958431"/>
            <a:ext cx="614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VNet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F31568C6-FF65-BB9E-AB0F-7A4EB0E71B34}"/>
              </a:ext>
            </a:extLst>
          </p:cNvPr>
          <p:cNvSpPr txBox="1"/>
          <p:nvPr/>
        </p:nvSpPr>
        <p:spPr>
          <a:xfrm>
            <a:off x="2132726" y="2012709"/>
            <a:ext cx="2693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i="1" dirty="0" err="1"/>
              <a:t>privatecapps-vnet</a:t>
            </a:r>
            <a:r>
              <a:rPr lang="fr-FR" sz="1050" b="1" i="1" dirty="0"/>
              <a:t> </a:t>
            </a:r>
            <a:r>
              <a:rPr lang="fr-FR" sz="1050" i="1" dirty="0"/>
              <a:t>( 10.5.0.0/16)</a:t>
            </a:r>
          </a:p>
        </p:txBody>
      </p:sp>
      <p:cxnSp>
        <p:nvCxnSpPr>
          <p:cNvPr id="1074" name="Straight Arrow Connector 1073">
            <a:extLst>
              <a:ext uri="{FF2B5EF4-FFF2-40B4-BE49-F238E27FC236}">
                <a16:creationId xmlns:a16="http://schemas.microsoft.com/office/drawing/2014/main" id="{F3885303-F331-660B-E804-856237E690DD}"/>
              </a:ext>
            </a:extLst>
          </p:cNvPr>
          <p:cNvCxnSpPr>
            <a:stCxn id="21" idx="3"/>
            <a:endCxn id="2" idx="1"/>
          </p:cNvCxnSpPr>
          <p:nvPr/>
        </p:nvCxnSpPr>
        <p:spPr>
          <a:xfrm>
            <a:off x="4825735" y="3796346"/>
            <a:ext cx="2633878" cy="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75" name="TextBox 1074">
            <a:extLst>
              <a:ext uri="{FF2B5EF4-FFF2-40B4-BE49-F238E27FC236}">
                <a16:creationId xmlns:a16="http://schemas.microsoft.com/office/drawing/2014/main" id="{E5BF9C6E-7213-8DAD-B6ED-37CA9E9CA7EB}"/>
              </a:ext>
            </a:extLst>
          </p:cNvPr>
          <p:cNvSpPr txBox="1"/>
          <p:nvPr/>
        </p:nvSpPr>
        <p:spPr>
          <a:xfrm>
            <a:off x="5244037" y="3583229"/>
            <a:ext cx="18649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http GET </a:t>
            </a:r>
          </a:p>
        </p:txBody>
      </p:sp>
      <p:sp>
        <p:nvSpPr>
          <p:cNvPr id="1077" name="Rectangle: Rounded Corners 1076">
            <a:extLst>
              <a:ext uri="{FF2B5EF4-FFF2-40B4-BE49-F238E27FC236}">
                <a16:creationId xmlns:a16="http://schemas.microsoft.com/office/drawing/2014/main" id="{5E72CFCB-1355-7E26-4D29-E5CCE047391F}"/>
              </a:ext>
            </a:extLst>
          </p:cNvPr>
          <p:cNvSpPr/>
          <p:nvPr/>
        </p:nvSpPr>
        <p:spPr>
          <a:xfrm>
            <a:off x="2423796" y="5516663"/>
            <a:ext cx="7923951" cy="597517"/>
          </a:xfrm>
          <a:prstGeom prst="roundRect">
            <a:avLst>
              <a:gd name="adj" fmla="val 776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8" name="Graphic 1077">
            <a:extLst>
              <a:ext uri="{FF2B5EF4-FFF2-40B4-BE49-F238E27FC236}">
                <a16:creationId xmlns:a16="http://schemas.microsoft.com/office/drawing/2014/main" id="{63B31D2A-10F6-8C95-F051-004CBB7C3B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23571" y="5389531"/>
            <a:ext cx="308385" cy="308385"/>
          </a:xfrm>
          <a:prstGeom prst="rect">
            <a:avLst/>
          </a:prstGeom>
        </p:spPr>
      </p:pic>
      <p:sp>
        <p:nvSpPr>
          <p:cNvPr id="1079" name="TextBox 1078">
            <a:extLst>
              <a:ext uri="{FF2B5EF4-FFF2-40B4-BE49-F238E27FC236}">
                <a16:creationId xmlns:a16="http://schemas.microsoft.com/office/drawing/2014/main" id="{BE67B545-5F12-84DD-0EAC-7CCAE93F637E}"/>
              </a:ext>
            </a:extLst>
          </p:cNvPr>
          <p:cNvSpPr txBox="1"/>
          <p:nvPr/>
        </p:nvSpPr>
        <p:spPr>
          <a:xfrm>
            <a:off x="8696284" y="5881194"/>
            <a:ext cx="1684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Log Analytics Workspace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2607BA99-55F5-662A-AD7B-FA18208D881E}"/>
              </a:ext>
            </a:extLst>
          </p:cNvPr>
          <p:cNvSpPr txBox="1"/>
          <p:nvPr/>
        </p:nvSpPr>
        <p:spPr>
          <a:xfrm>
            <a:off x="2570267" y="5538496"/>
            <a:ext cx="1231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i="1" dirty="0" err="1"/>
              <a:t>privatecapps-law</a:t>
            </a:r>
            <a:endParaRPr lang="fr-FR" sz="1050" i="1" dirty="0"/>
          </a:p>
        </p:txBody>
      </p:sp>
      <p:pic>
        <p:nvPicPr>
          <p:cNvPr id="1081" name="Graphic 1080">
            <a:extLst>
              <a:ext uri="{FF2B5EF4-FFF2-40B4-BE49-F238E27FC236}">
                <a16:creationId xmlns:a16="http://schemas.microsoft.com/office/drawing/2014/main" id="{761147DE-43F4-F800-1244-92C3428BED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22957" y="4805695"/>
            <a:ext cx="206499" cy="206499"/>
          </a:xfrm>
          <a:prstGeom prst="rect">
            <a:avLst/>
          </a:prstGeom>
        </p:spPr>
      </p:pic>
      <p:pic>
        <p:nvPicPr>
          <p:cNvPr id="1082" name="Graphic 1081">
            <a:extLst>
              <a:ext uri="{FF2B5EF4-FFF2-40B4-BE49-F238E27FC236}">
                <a16:creationId xmlns:a16="http://schemas.microsoft.com/office/drawing/2014/main" id="{E572FA83-1B53-0816-0A5D-718C466F11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96284" y="4784346"/>
            <a:ext cx="206499" cy="206499"/>
          </a:xfrm>
          <a:prstGeom prst="rect">
            <a:avLst/>
          </a:prstGeom>
        </p:spPr>
      </p:pic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C5E042A5-4D40-0A3A-F0E3-767C6D99682C}"/>
              </a:ext>
            </a:extLst>
          </p:cNvPr>
          <p:cNvCxnSpPr>
            <a:stCxn id="1081" idx="2"/>
          </p:cNvCxnSpPr>
          <p:nvPr/>
        </p:nvCxnSpPr>
        <p:spPr>
          <a:xfrm flipH="1">
            <a:off x="4226206" y="5012194"/>
            <a:ext cx="1" cy="50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E2C21E68-801F-A871-F1A5-6F50CA8A12E0}"/>
              </a:ext>
            </a:extLst>
          </p:cNvPr>
          <p:cNvCxnSpPr>
            <a:cxnSpLocks/>
          </p:cNvCxnSpPr>
          <p:nvPr/>
        </p:nvCxnSpPr>
        <p:spPr>
          <a:xfrm flipH="1">
            <a:off x="8799029" y="5001694"/>
            <a:ext cx="1" cy="50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7" name="Graphic 1086">
            <a:extLst>
              <a:ext uri="{FF2B5EF4-FFF2-40B4-BE49-F238E27FC236}">
                <a16:creationId xmlns:a16="http://schemas.microsoft.com/office/drawing/2014/main" id="{2EAEC2E8-07F7-F26B-CC45-24D53A9CEF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96113" y="548891"/>
            <a:ext cx="371637" cy="37163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1A9B557-8622-3491-D2BD-A75F6BB08150}"/>
              </a:ext>
            </a:extLst>
          </p:cNvPr>
          <p:cNvSpPr txBox="1"/>
          <p:nvPr/>
        </p:nvSpPr>
        <p:spPr>
          <a:xfrm>
            <a:off x="8821726" y="6188631"/>
            <a:ext cx="1684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Resource Group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D8789E-D7CC-CD07-8E53-0B4F0C7F211B}"/>
              </a:ext>
            </a:extLst>
          </p:cNvPr>
          <p:cNvSpPr txBox="1"/>
          <p:nvPr/>
        </p:nvSpPr>
        <p:spPr>
          <a:xfrm>
            <a:off x="2188213" y="759806"/>
            <a:ext cx="1231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 err="1"/>
              <a:t>privatecapps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5519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57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Zlatko Arifhodzic</dc:creator>
  <cp:lastModifiedBy>Zlatko Arifhodzic</cp:lastModifiedBy>
  <cp:revision>10</cp:revision>
  <dcterms:created xsi:type="dcterms:W3CDTF">2022-06-14T16:33:12Z</dcterms:created>
  <dcterms:modified xsi:type="dcterms:W3CDTF">2022-06-15T08:55:10Z</dcterms:modified>
</cp:coreProperties>
</file>