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9" autoAdjust="0"/>
    <p:restoredTop sz="94660"/>
  </p:normalViewPr>
  <p:slideViewPr>
    <p:cSldViewPr snapToGrid="0">
      <p:cViewPr>
        <p:scale>
          <a:sx n="81" d="100"/>
          <a:sy n="81" d="100"/>
        </p:scale>
        <p:origin x="-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200" y="2373095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Название Проекта: </a:t>
            </a:r>
            <a:r>
              <a:rPr lang="ru-RU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ШкольнОЕ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РАСПИСАНИЕ</a:t>
            </a: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Автор Проекта: Павлов Кирилл Вадимович</a:t>
            </a:r>
            <a:endParaRPr lang="ru-RU" sz="2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0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3994" y="1848777"/>
            <a:ext cx="9512489" cy="2504114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Идея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проекта заключается в создании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школьного ДНЕВНИКА,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Возможности создавать расписание на неделю и комментировать его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29433" y="1201652"/>
            <a:ext cx="6801612" cy="58025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Идея проекта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2433" y="1861072"/>
            <a:ext cx="9574306" cy="4516281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При работе над проектом использовалась библиотека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Qt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структура программы состоит из класса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>
                <a:latin typeface="Arial" pitchFamily="34" charset="0"/>
                <a:cs typeface="Arial" pitchFamily="34" charset="0"/>
              </a:rPr>
            </a:b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Особенности приложения: </a:t>
            </a:r>
            <a:br>
              <a:rPr lang="ru-RU" sz="2000" b="1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1. Возможность добавлять от 1 до 10 уроков на каждый день;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2. возможность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добавЛЯть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занятия и\или планы на воскресенье;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3. возможность 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комментировать расписание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(оставлять заметки).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8780" y="510913"/>
            <a:ext cx="6801612" cy="1239894"/>
          </a:xfrm>
        </p:spPr>
        <p:txBody>
          <a:bodyPr>
            <a:normAutofit fontScale="77500" lnSpcReduction="20000"/>
          </a:bodyPr>
          <a:lstStyle/>
          <a:p>
            <a:endParaRPr lang="ru-RU" sz="2800" b="1" dirty="0" smtClean="0">
              <a:solidFill>
                <a:srgbClr val="C00000"/>
              </a:solidFill>
            </a:endParaRPr>
          </a:p>
          <a:p>
            <a:endParaRPr lang="ru-RU" sz="2800" b="1" dirty="0">
              <a:solidFill>
                <a:srgbClr val="C00000"/>
              </a:solidFill>
            </a:endParaRPr>
          </a:p>
          <a:p>
            <a:r>
              <a:rPr lang="ru-RU" sz="3300" b="1" dirty="0" smtClean="0">
                <a:solidFill>
                  <a:srgbClr val="C00000"/>
                </a:solidFill>
              </a:rPr>
              <a:t>Структура </a:t>
            </a:r>
            <a:r>
              <a:rPr lang="ru-RU" sz="3300" b="1" dirty="0" smtClean="0">
                <a:solidFill>
                  <a:srgbClr val="C00000"/>
                </a:solidFill>
              </a:rPr>
              <a:t>программы</a:t>
            </a:r>
            <a:endParaRPr lang="ru-RU" sz="33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6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55345" y="278959"/>
            <a:ext cx="6801612" cy="123989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Фрагмент кода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8" y="698868"/>
            <a:ext cx="10245969" cy="576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7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55345" y="278959"/>
            <a:ext cx="6801612" cy="123989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Пример работы программы</a:t>
            </a:r>
            <a:endParaRPr lang="ru-RU" sz="2800" b="1" dirty="0">
              <a:solidFill>
                <a:srgbClr val="C0000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57" y="898906"/>
            <a:ext cx="7568588" cy="56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647" y="1611881"/>
            <a:ext cx="10495127" cy="3192484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На данном этапе реализации проекта создан программный продукт, который может служить </a:t>
            </a:r>
            <a:r>
              <a:rPr lang="ru-RU" sz="2000" b="1" dirty="0" smtClean="0"/>
              <a:t>электронным дневником учащегося. 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>Запланированный на данном этапе продуктовый результат проекта достигнут.</a:t>
            </a:r>
            <a:endParaRPr lang="ru-RU" sz="2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1404" y="371987"/>
            <a:ext cx="6801612" cy="1239894"/>
          </a:xfrm>
        </p:spPr>
        <p:txBody>
          <a:bodyPr>
            <a:normAutofit/>
          </a:bodyPr>
          <a:lstStyle/>
          <a:p>
            <a:endParaRPr lang="ru-RU" sz="2800" b="1" dirty="0" smtClean="0">
              <a:solidFill>
                <a:srgbClr val="C00000"/>
              </a:solidFill>
            </a:endParaRPr>
          </a:p>
          <a:p>
            <a:r>
              <a:rPr lang="ru-RU" sz="2800" b="1" dirty="0" smtClean="0">
                <a:solidFill>
                  <a:schemeClr val="bg1"/>
                </a:solidFill>
              </a:rPr>
              <a:t>Итоги проекта: </a:t>
            </a:r>
            <a:r>
              <a:rPr lang="ru-RU" sz="2800" b="1" dirty="0" smtClean="0">
                <a:solidFill>
                  <a:srgbClr val="C00000"/>
                </a:solidFill>
              </a:rPr>
              <a:t>продуктовый результат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9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647" y="1611881"/>
            <a:ext cx="10495127" cy="4953042"/>
          </a:xfrm>
        </p:spPr>
        <p:txBody>
          <a:bodyPr>
            <a:normAutofit/>
          </a:bodyPr>
          <a:lstStyle/>
          <a:p>
            <a:pPr marL="457200" indent="-457200" algn="l"/>
            <a:r>
              <a:rPr lang="ru-RU" sz="2000" b="1" dirty="0" smtClean="0"/>
              <a:t>	- освоение </a:t>
            </a:r>
            <a:r>
              <a:rPr lang="ru-RU" sz="2000" b="1" dirty="0"/>
              <a:t>возможностей </a:t>
            </a:r>
            <a:r>
              <a:rPr lang="ru-RU" sz="2000" b="1" dirty="0" smtClean="0"/>
              <a:t>работы </a:t>
            </a:r>
            <a:r>
              <a:rPr lang="ru-RU" sz="2000" b="1" dirty="0"/>
              <a:t>с библиотекой </a:t>
            </a:r>
            <a:r>
              <a:rPr lang="en-US" sz="2000" b="1" dirty="0" err="1"/>
              <a:t>PyQT</a:t>
            </a:r>
            <a:r>
              <a:rPr lang="ru-RU" sz="2000" b="1" dirty="0"/>
              <a:t> и классами</a:t>
            </a:r>
            <a:r>
              <a:rPr lang="ru-RU" sz="2000" dirty="0"/>
              <a:t> </a:t>
            </a:r>
            <a:r>
              <a:rPr lang="ru-RU" sz="2000" b="1" dirty="0" smtClean="0"/>
              <a:t>- </a:t>
            </a:r>
            <a:r>
              <a:rPr lang="ru-RU" sz="2000" b="1" dirty="0"/>
              <a:t>в той степени, которая была необходима для разработки </a:t>
            </a:r>
            <a:r>
              <a:rPr lang="ru-RU" sz="2000" b="1" dirty="0" smtClean="0"/>
              <a:t>данного программного продукта;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- усиление </a:t>
            </a:r>
            <a:r>
              <a:rPr lang="ru-RU" sz="2000" b="1" dirty="0"/>
              <a:t>мотивации к работе в формате проектной деятельности;</a:t>
            </a:r>
            <a:br>
              <a:rPr lang="ru-RU" sz="2000" b="1" dirty="0"/>
            </a:b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2000" b="1" dirty="0" smtClean="0"/>
              <a:t>- развитие </a:t>
            </a:r>
            <a:r>
              <a:rPr lang="ru-RU" sz="2000" b="1" dirty="0"/>
              <a:t>интереса к сфере информационно-компьютерных </a:t>
            </a:r>
            <a:r>
              <a:rPr lang="ru-RU" sz="2000" b="1" dirty="0" smtClean="0"/>
              <a:t>технологий.</a:t>
            </a:r>
            <a:endParaRPr lang="ru-RU" sz="2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1404" y="371987"/>
            <a:ext cx="6801612" cy="1239894"/>
          </a:xfrm>
        </p:spPr>
        <p:txBody>
          <a:bodyPr>
            <a:normAutofit fontScale="92500"/>
          </a:bodyPr>
          <a:lstStyle/>
          <a:p>
            <a:endParaRPr lang="ru-RU" sz="2800" b="1" dirty="0" smtClean="0">
              <a:solidFill>
                <a:srgbClr val="C00000"/>
              </a:solidFill>
            </a:endParaRPr>
          </a:p>
          <a:p>
            <a:r>
              <a:rPr lang="ru-RU" sz="2800" b="1" dirty="0" smtClean="0">
                <a:solidFill>
                  <a:schemeClr val="bg1"/>
                </a:solidFill>
              </a:rPr>
              <a:t>Итоги проекта: </a:t>
            </a:r>
            <a:r>
              <a:rPr lang="ru-RU" sz="2800" b="1" dirty="0" smtClean="0">
                <a:solidFill>
                  <a:srgbClr val="C00000"/>
                </a:solidFill>
              </a:rPr>
              <a:t>образовательный результат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0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647" y="1611880"/>
            <a:ext cx="10495127" cy="4953043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возможности для доработки и </a:t>
            </a:r>
            <a:r>
              <a:rPr lang="ru-RU" sz="2000" b="1" dirty="0" smtClean="0"/>
              <a:t>развития проекта:</a:t>
            </a:r>
            <a:br>
              <a:rPr lang="ru-RU" sz="2000" b="1" dirty="0" smtClean="0"/>
            </a:br>
            <a:r>
              <a:rPr lang="ru-RU" sz="2000" b="1" dirty="0" smtClean="0"/>
              <a:t> 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1. дополнительный функционал, который также </a:t>
            </a:r>
            <a:r>
              <a:rPr lang="ru-RU" sz="2000" dirty="0" smtClean="0"/>
              <a:t>можно реализовать в </a:t>
            </a:r>
            <a:r>
              <a:rPr lang="ru-RU" sz="2000" dirty="0" smtClean="0"/>
              <a:t>программе: датирование </a:t>
            </a:r>
            <a:r>
              <a:rPr lang="ru-RU" sz="2000" dirty="0" smtClean="0"/>
              <a:t>расписаний, возможность изменить конкретный </a:t>
            </a:r>
            <a:r>
              <a:rPr lang="ru-RU" sz="2000" dirty="0" smtClean="0"/>
              <a:t>предмет, добавление базы заданий, оценок и т.д.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2. добавление новых видов расписания (например, нелинейные, модульные форматы и т.п.)</a:t>
            </a:r>
            <a:br>
              <a:rPr lang="ru-RU" sz="2000" dirty="0" smtClean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smtClean="0"/>
              <a:t>3. развитие возможностей продукта до уровня создания бесконфликтного расписания для целой параллели или всей школы.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71404" y="371987"/>
            <a:ext cx="6801612" cy="1239894"/>
          </a:xfrm>
        </p:spPr>
        <p:txBody>
          <a:bodyPr>
            <a:normAutofit/>
          </a:bodyPr>
          <a:lstStyle/>
          <a:p>
            <a:endParaRPr lang="ru-RU" sz="2800" b="1" dirty="0" smtClean="0">
              <a:solidFill>
                <a:srgbClr val="C00000"/>
              </a:solidFill>
            </a:endParaRPr>
          </a:p>
          <a:p>
            <a:r>
              <a:rPr lang="ru-RU" sz="2800" b="1" dirty="0" smtClean="0">
                <a:solidFill>
                  <a:srgbClr val="C00000"/>
                </a:solidFill>
              </a:rPr>
              <a:t>Заключение</a:t>
            </a:r>
            <a:endParaRPr lang="ru-RU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4647" y="1611880"/>
            <a:ext cx="10495127" cy="4953043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>
                <a:solidFill>
                  <a:srgbClr val="C00000"/>
                </a:solidFill>
              </a:rPr>
              <a:t>СПАСИБО ЗА ВНИМАНИЕ!</a:t>
            </a:r>
            <a:r>
              <a:rPr lang="ru-RU" sz="2800" b="1" dirty="0" smtClean="0">
                <a:solidFill>
                  <a:srgbClr val="C00000"/>
                </a:solidFill>
              </a:rPr>
              <a:t> </a:t>
            </a:r>
            <a:r>
              <a:rPr lang="ru-RU" sz="2800" b="1" dirty="0" smtClean="0">
                <a:solidFill>
                  <a:srgbClr val="C00000"/>
                </a:solidFill>
              </a:rPr>
              <a:t/>
            </a:r>
            <a:br>
              <a:rPr lang="ru-RU" sz="2800" b="1" dirty="0" smtClean="0">
                <a:solidFill>
                  <a:srgbClr val="C00000"/>
                </a:solidFill>
              </a:rPr>
            </a:b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77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91</TotalTime>
  <Words>80</Words>
  <Application>Microsoft Office PowerPoint</Application>
  <PresentationFormat>Произвольный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Parcel</vt:lpstr>
      <vt:lpstr>Название Проекта: ШкольнОЕ РАСПИСАНИЕ  Автор Проекта: Павлов Кирилл Вадимович</vt:lpstr>
      <vt:lpstr>Идея проекта заключается в создании школьного ДНЕВНИКА, Возможности создавать расписание на неделю и комментировать его</vt:lpstr>
      <vt:lpstr>При работе над проектом использовалась библиотека PyQt, структура программы состоит из класса Example.   Особенности приложения:  1. Возможность добавлять от 1 до 10 уроков на каждый день; 2. возможность добавЛЯть занятия и\или планы на воскресенье; 3. возможность комментировать расписание  (оставлять заметки).</vt:lpstr>
      <vt:lpstr>Презентация PowerPoint</vt:lpstr>
      <vt:lpstr>Презентация PowerPoint</vt:lpstr>
      <vt:lpstr>На данном этапе реализации проекта создан программный продукт, который может служить электронным дневником учащегося.   Запланированный на данном этапе продуктовый результат проекта достигнут.</vt:lpstr>
      <vt:lpstr> - освоение возможностей работы с библиотекой PyQT и классами - в той степени, которая была необходима для разработки данного программного продукта;  - усиление мотивации к работе в формате проектной деятельности;  - развитие интереса к сфере информационно-компьютерных технологий.</vt:lpstr>
      <vt:lpstr>возможности для доработки и развития проекта:   1. дополнительный функционал, который также можно реализовать в программе: датирование расписаний, возможность изменить конкретный предмет, добавление базы заданий, оценок и т.д.  2. добавление новых видов расписания (например, нелинейные, модульные форматы и т.п.)  3. развитие возможностей продукта до уровня создания бесконфликтного расписания для целой параллели или всей школы.</vt:lpstr>
      <vt:lpstr>СПАСИБО ЗА ВНИМАНИЕ!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Проекта: Дневник  Автор Проекта: Павлов Кирилл Вадимович</dc:title>
  <dc:creator>User</dc:creator>
  <cp:lastModifiedBy>pavlova_market@mail.ru</cp:lastModifiedBy>
  <cp:revision>12</cp:revision>
  <dcterms:created xsi:type="dcterms:W3CDTF">2018-12-26T11:25:02Z</dcterms:created>
  <dcterms:modified xsi:type="dcterms:W3CDTF">2018-12-30T18:54:09Z</dcterms:modified>
</cp:coreProperties>
</file>