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4" autoAdjust="0"/>
    <p:restoredTop sz="94660"/>
  </p:normalViewPr>
  <p:slideViewPr>
    <p:cSldViewPr snapToGrid="0">
      <p:cViewPr>
        <p:scale>
          <a:sx n="75" d="100"/>
          <a:sy n="75" d="100"/>
        </p:scale>
        <p:origin x="138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92C6-C226-4070-B6CF-FBA9FDF43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0116-7173-4CE1-A87F-8018FA815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9E9F4-B610-413F-AD17-7C5DC86B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384C-F214-487F-9E80-7AF2649B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BBAE-731B-4677-8E8D-CE2E39DD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4EF5-ADA6-4281-9C9B-D0DE3D7E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E30A-B7C4-43D9-BB59-2B6F94C4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B225-ECE2-43C2-ABEA-C436EEB2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AA88-C05B-43EC-9A79-4DCB59CD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791A-BA33-4FAB-9BA3-F566666A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D2FF2-1A5D-4A02-9247-6012163F8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79AB-1D28-4E05-9012-A969B070C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4E80-2754-42E6-A743-0C009AFC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8A3B-ACED-4376-9CE5-820F72B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5DD6-0990-4D7F-884D-591A363F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7FB1-F88B-4D21-B113-096BA782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A615-67AA-4533-A5BD-113568D3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8854-A391-4F7E-AB6C-81B61B3B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D7FE-D643-4189-A2C4-27810FE1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B38F-5C3B-4EB5-9BDE-B62F8561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2645-0F75-4C53-BA29-7FD44EA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CE55-DEB7-4F5E-91CA-DAEE746B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A019-6E31-4A47-8581-02BA49BD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8BD-6748-4323-A726-6407F00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B981-07AE-4A36-AEF4-EFFD56C1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0B80-2577-4DB2-8836-2E2E1992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D845-E174-4370-A36A-88E8DDD0C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E36F0-A8EB-43F8-8289-7D524401E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E8515-794E-4989-82A5-A07A845F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70928-AB4B-49D3-8FEB-42257072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2FB5-7842-4D97-8C36-D0975A3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8911-79BE-4E17-87C1-14C72CB4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1C680-793A-4B2E-9B4F-49192E0E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DCD4D-76B7-49EC-BEDA-112423A6F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61A59-6570-41A3-9CCB-5B01B47FF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CE617-FE50-403C-908B-50981BB44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C8B19-559D-499A-BB20-05D2E305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31FFF-46E6-4CDD-A528-C5CCD8C2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C8EE1-C6FF-4BE3-9B76-83F5C7A7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F81-19E1-432D-A53A-0F43ADCC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476BA-B5D9-4847-B07D-E27E5D64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6E1E0-8154-427B-A38C-BC3A4049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856DE-2E31-45D5-BE45-D11173B9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07872-537E-45AE-B40C-D222ED4E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98CE7-2861-4B9A-828A-E4499905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5190-4F66-4F7C-8EED-A95392D6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5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4038-3FC1-4831-8C07-25C60B8E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838C-99CF-47F3-88C6-51550FF8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4C95D-2656-4418-87A8-DD147992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4465C-25D1-454A-B123-11F918D0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EF8B-EB04-4656-87D0-B8F4F6C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614F6-FD0E-48A8-9937-DFEA2699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3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45BB-DC72-44E1-86A8-760C87DF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5147D-6389-452F-9C9E-C79594B69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75455-138F-40A0-9CFF-FC00470E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BD959-CF4B-47D9-8312-5D78077D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3113-912A-4F7F-A82D-2DA7562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A3E8D-B9D6-4E10-9B2F-6EBE73DE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9F669-3111-49EF-8C9D-57A57689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3201A-CB3A-4A36-BA30-BE20496C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1B65-A6A1-4851-94B5-D51A2FE28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27B1-5D4C-4EF6-B489-AC485CD55FD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7A37-285F-43F6-A048-89F837A8E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98CC-5431-4283-9D70-535FB7BF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D34E-805E-462F-854F-9F7BAA99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9EE-3FE0-45F5-A0C9-A52F3D23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9829800" cy="3640137"/>
          </a:xfrm>
        </p:spPr>
        <p:txBody>
          <a:bodyPr>
            <a:normAutofit/>
          </a:bodyPr>
          <a:lstStyle/>
          <a:p>
            <a:r>
              <a:rPr lang="en-US" dirty="0"/>
              <a:t>Analysis of </a:t>
            </a:r>
            <a:br>
              <a:rPr lang="en-US" dirty="0"/>
            </a:br>
            <a:r>
              <a:rPr lang="en-US" dirty="0"/>
              <a:t>Employee Attrition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BBEC-48EA-467D-8816-F185A62F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7614-6814-4F76-A4D6-40133A13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employees who would tend to leave are those who</a:t>
            </a:r>
          </a:p>
          <a:p>
            <a:pPr lvl="1"/>
            <a:r>
              <a:rPr lang="en-US" sz="3600" dirty="0"/>
              <a:t>Have not been promoted for the last five years</a:t>
            </a:r>
          </a:p>
          <a:p>
            <a:pPr lvl="1"/>
            <a:r>
              <a:rPr lang="en-US" sz="3600" dirty="0"/>
              <a:t>Are paid low and medium salaries and who have been involved in a  work accident</a:t>
            </a:r>
          </a:p>
          <a:p>
            <a:pPr lvl="1"/>
            <a:r>
              <a:rPr lang="en-US" sz="3600" dirty="0"/>
              <a:t>Have low satisfaction level</a:t>
            </a:r>
          </a:p>
        </p:txBody>
      </p:sp>
    </p:spTree>
    <p:extLst>
      <p:ext uri="{BB962C8B-B14F-4D97-AF65-F5344CB8AC3E}">
        <p14:creationId xmlns:p14="http://schemas.microsoft.com/office/powerpoint/2010/main" val="8253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5033-0833-4772-AE66-C6C454B5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why employees are prone to leaving 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8D42-879D-4915-B5BC-CB4B0EF7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satisfaction level which means the employees are  not satisfied or comfortable with the job</a:t>
            </a:r>
          </a:p>
          <a:p>
            <a:r>
              <a:rPr lang="en-US" dirty="0"/>
              <a:t>Lack of promotion</a:t>
            </a:r>
          </a:p>
          <a:p>
            <a:r>
              <a:rPr lang="en-US" dirty="0"/>
              <a:t>Low salary and Medium salary</a:t>
            </a:r>
          </a:p>
          <a:p>
            <a:r>
              <a:rPr lang="en-US" dirty="0"/>
              <a:t>Employees involved in work accident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BD5E-014D-43F9-A66C-D8DF94BB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738188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We can deduce from the graph below that employees that left have a lower satisfaction level. Most employees that left have a satisfaction level less than 0.5</a:t>
            </a:r>
          </a:p>
        </p:txBody>
      </p:sp>
      <p:pic>
        <p:nvPicPr>
          <p:cNvPr id="6" name="Content Placeholder 20">
            <a:extLst>
              <a:ext uri="{FF2B5EF4-FFF2-40B4-BE49-F238E27FC236}">
                <a16:creationId xmlns:a16="http://schemas.microsoft.com/office/drawing/2014/main" id="{A22CA349-22DE-488F-867D-5CF3F5C24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77" y="1587501"/>
            <a:ext cx="7509577" cy="50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7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8981-0575-4555-AC0A-F9C9BB65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below shows the Last Evaluation of the employees</a:t>
            </a: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FE040DD5-BAA7-476A-8A7E-F0B0A6A0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5" y="1690688"/>
            <a:ext cx="7522369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8F73-FE8C-4537-ACF8-A972C9C6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the graph below we can see that majority of the people that left were paid low salary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C40F28-D7FC-4995-B8F0-F19B0D405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905377"/>
            <a:ext cx="6579225" cy="4386150"/>
          </a:xfrm>
        </p:spPr>
      </p:pic>
    </p:spTree>
    <p:extLst>
      <p:ext uri="{BB962C8B-B14F-4D97-AF65-F5344CB8AC3E}">
        <p14:creationId xmlns:p14="http://schemas.microsoft.com/office/powerpoint/2010/main" val="142643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43B3-C9C0-4D0C-8D6C-7ECB740C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graph also shows that a high percentage of those that left were paid low salaries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9E79E-22E6-44CB-A226-F81DEF5D2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026"/>
            <a:ext cx="6909262" cy="46061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48A0B-EE82-4737-8AA9-0399AFBAF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4" y="2429626"/>
            <a:ext cx="6642562" cy="44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6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DAAB-BE0C-4BF5-BDCB-61B5B7DF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31777"/>
          </a:xfrm>
        </p:spPr>
        <p:txBody>
          <a:bodyPr>
            <a:normAutofit fontScale="90000"/>
          </a:bodyPr>
          <a:lstStyle/>
          <a:p>
            <a:r>
              <a:rPr lang="en-US" dirty="0"/>
              <a:t>This graph shows that all the high salary earners that left the company were not promoted in  the last five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57B88-E3A2-4A1E-AC12-90C859BC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89" y="1905376"/>
            <a:ext cx="7200336" cy="4800223"/>
          </a:xfrm>
        </p:spPr>
      </p:pic>
    </p:spTree>
    <p:extLst>
      <p:ext uri="{BB962C8B-B14F-4D97-AF65-F5344CB8AC3E}">
        <p14:creationId xmlns:p14="http://schemas.microsoft.com/office/powerpoint/2010/main" val="15562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F10-69B3-44CF-9222-A7486ED5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majority of those that left were not promoted in the last five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17FE1-3EE2-48C9-B7C2-44821D375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6712"/>
            <a:ext cx="6096000" cy="4064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67CB9-57CA-43CC-95EB-90F5F0105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700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1E85-1245-4B17-873D-E5E332B8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the graph below, the employees that left were low and medium paid employees that had accident. Therefore it is more unlikely that a high paid employee would have accident.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BB60B-F53C-467D-858A-5A8662F75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41" y="2122488"/>
            <a:ext cx="6950868" cy="4633911"/>
          </a:xfrm>
        </p:spPr>
      </p:pic>
    </p:spTree>
    <p:extLst>
      <p:ext uri="{BB962C8B-B14F-4D97-AF65-F5344CB8AC3E}">
        <p14:creationId xmlns:p14="http://schemas.microsoft.com/office/powerpoint/2010/main" val="124597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219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of  Employee Attrition Problem </vt:lpstr>
      <vt:lpstr>Reasons why employees are prone to leaving the organization</vt:lpstr>
      <vt:lpstr>We can deduce from the graph below that employees that left have a lower satisfaction level. Most employees that left have a satisfaction level less than 0.5</vt:lpstr>
      <vt:lpstr>The graph below shows the Last Evaluation of the employees</vt:lpstr>
      <vt:lpstr>From the graph below we can see that majority of the people that left were paid low salary</vt:lpstr>
      <vt:lpstr>This graph also shows that a high percentage of those that left were paid low salaries</vt:lpstr>
      <vt:lpstr>This graph shows that all the high salary earners that left the company were not promoted in  the last five years</vt:lpstr>
      <vt:lpstr>Also majority of those that left were not promoted in the last five years</vt:lpstr>
      <vt:lpstr>Based on the graph below, the employees that left were low and medium paid employees that had accident. Therefore it is more unlikely that a high paid employee would have accident.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Employee Attrition Problem</dc:title>
  <dc:creator>Justus Ilemobayo</dc:creator>
  <cp:lastModifiedBy>Justus Ilemobayo</cp:lastModifiedBy>
  <cp:revision>14</cp:revision>
  <dcterms:created xsi:type="dcterms:W3CDTF">2019-08-25T05:32:53Z</dcterms:created>
  <dcterms:modified xsi:type="dcterms:W3CDTF">2019-08-26T03:29:11Z</dcterms:modified>
</cp:coreProperties>
</file>