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3B-F838-4280-B6D2-3F69278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4274-958A-4395-8FA2-6EDF2CB6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EE4-9C3D-43F3-BB4C-290E777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58-EFA9-40C7-AC64-A737E1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984-7044-416A-AC33-9CC4D8B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AB7-DFC5-4D47-BA51-7D4CD88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9217-34BD-4C3B-88AE-118B3147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DB3-9D7C-453C-A5C6-A3F52D0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21D-1395-4A4B-82BA-85CF1B5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F19B-1A7A-4201-96FE-88AA077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21CC-BEA6-40EE-A68B-61DD1FD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99F-1A23-4286-ADBC-52E159BD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C54-F7E3-4137-AD32-934C45B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E32-A2C3-44F7-A1AD-9BD046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94EC-C294-4CEA-90C6-91BCD18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D79-4D9F-4D8B-BD5A-17CA36C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7E2-AC63-4E2D-A24D-712B02DA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744-DF15-447A-B7D5-25EB6E3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F208-6A26-4575-B5C3-22109A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F7AD-AFBD-47EC-9FA7-CEBCFA98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BC6-47AE-412F-B112-BACAF71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7C15-B5BF-4145-8DB2-2B666DC7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F1D-16B3-4122-A8BF-63F9CCC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8E1B-681B-4A68-8671-7B8B7D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D7BB-8682-40E1-AFB2-67E9191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B2-3FEC-4C74-B6CE-F51E2BE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96A2-0180-4D36-977D-7283CE81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9AC-43C8-4C28-9CDC-DF740AA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738C-4F20-4C31-9671-3BB8CA6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130-26BB-4626-A8CC-8CCED82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F125-7F57-41FC-A6CD-988E859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EBB-E9AD-46B8-95AA-79E715BE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C855-6887-4E05-A979-3A0277E4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1847-B760-4A63-8B6D-3DBA0DD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D4CB6-116D-4974-AF5F-1540F789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4F80-364D-42EE-BDB6-DFC19A3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FA3C-CCDE-4D71-ABA8-172B2FA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C1713-5143-4513-8D99-B92A45C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7995-A2A5-4143-A1F8-4029BFFE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96-62A7-4F69-8C2A-690C8DF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0BD78-FA19-45F3-9A92-46D2AD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386D3-2BE6-4D48-BA0B-05ADD99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5970-F983-4247-8B17-0977F42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6183-9A0C-4529-AE84-7F163F7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9B8F-03F3-4C7C-A440-4F818CB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D654-4B5C-4DFD-BAF0-1A7724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3EC2-8DC7-42CD-ACCC-0D6828A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B56-867A-4890-95B2-E5AF8E3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DECC-80AC-4632-95EC-F2174C75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D92C-1922-4EC1-9FBD-4BA42AD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227-9685-46BB-9F43-297B4D1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4B95-4C45-41DE-9A46-FB79F4FD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946-BABB-4B9C-97D4-542D012A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9C8E-9654-4B3C-BA1C-1AFFBCCB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895-AE06-499A-B94D-A2BDB8D8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8903-2022-4DE6-9F2F-F9A48F8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B88B-3823-441C-8C37-6BBE437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22D7-0295-49CB-8742-ECEBD04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7E097-1C0A-4DF9-BEFD-4559A81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568B-A296-463A-B51D-8C0C56D6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C73E-01E8-4967-A1CD-E20E759A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F4B7-5378-47C6-A39C-18EAB245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71B9-9DE5-4C4A-83BB-15D1757F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B796-FF56-4955-B611-16CA224CC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Your Simulation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0686F-2A83-4CCC-A4D9-2B9AD8646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Your names as listed in e-Dimension (nicknames in parentheses)</a:t>
            </a:r>
          </a:p>
          <a:p>
            <a:r>
              <a:rPr lang="en-US" dirty="0"/>
              <a:t>Photos of team members (not avatars)</a:t>
            </a:r>
          </a:p>
          <a:p>
            <a:r>
              <a:rPr lang="en-US"/>
              <a:t>Team Number</a:t>
            </a:r>
            <a:endParaRPr lang="en-US" dirty="0"/>
          </a:p>
          <a:p>
            <a:r>
              <a:rPr lang="en-US" dirty="0"/>
              <a:t>Date or Term/Year</a:t>
            </a:r>
          </a:p>
          <a:p>
            <a:r>
              <a:rPr lang="en-US" dirty="0"/>
              <a:t>Course Number and Name</a:t>
            </a:r>
          </a:p>
        </p:txBody>
      </p:sp>
    </p:spTree>
    <p:extLst>
      <p:ext uri="{BB962C8B-B14F-4D97-AF65-F5344CB8AC3E}">
        <p14:creationId xmlns:p14="http://schemas.microsoft.com/office/powerpoint/2010/main" val="38747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of Your Simulation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lastModifiedBy>Peter Jackson</cp:lastModifiedBy>
  <cp:revision>2</cp:revision>
  <dcterms:created xsi:type="dcterms:W3CDTF">2019-10-03T03:40:34Z</dcterms:created>
  <dcterms:modified xsi:type="dcterms:W3CDTF">2019-10-03T03:48:08Z</dcterms:modified>
</cp:coreProperties>
</file>