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9" r:id="rId6"/>
    <p:sldId id="260" r:id="rId7"/>
    <p:sldId id="25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 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223520"/>
            <a:ext cx="75819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/>
            <a:r>
              <a:rPr lang="de-DE" altLang="en-US">
                <a:latin typeface="Calibri" charset="0"/>
              </a:rPr>
              <a:t>General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651510" y="1341755"/>
            <a:ext cx="6045835" cy="4527550"/>
          </a:xfrm>
        </p:spPr>
        <p:txBody>
          <a:bodyPr>
            <a:norm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„Peripheral Component Interconnect Express“ 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Bussystem zwischen Pereferiegeräten und einer CPU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Mögliche Pereferie: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Grfikkarten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Soundkarten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M2 SSDs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SATA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Thunderbold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etc. </a:t>
            </a:r>
            <a:endParaRPr lang="de-DE" altLang="en-US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Aktueller Version 5.0 (2018)</a:t>
            </a:r>
            <a:endParaRPr lang="de-DE" altLang="en-US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nachste Version 6.0 (2021)</a:t>
            </a:r>
            <a:endParaRPr lang="de-DE" altLang="en-US">
              <a:latin typeface="Calibri" charset="0"/>
            </a:endParaRPr>
          </a:p>
        </p:txBody>
      </p:sp>
      <p:pic>
        <p:nvPicPr>
          <p:cNvPr id="10" name="Picture Placeholder 9" descr="https://www.techpowerup.com/gpu-specs/radeon-rx-6900-xt.c3481" title="&#10;AMD Radeon RX 6900 XT&#10;"/>
          <p:cNvPicPr>
            <a:picLocks noChangeAspect="true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 rot="5400000">
            <a:off x="6220460" y="1560830"/>
            <a:ext cx="5596890" cy="2729230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7719695" y="5905500"/>
            <a:ext cx="389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AMD Radeon RX 6900 XT</a:t>
            </a:r>
            <a:endParaRPr lang="en-US" sz="1200"/>
          </a:p>
          <a:p>
            <a:r>
              <a:rPr lang="de-DE" altLang="en-US" sz="1200">
                <a:latin typeface="Calibri" charset="0"/>
              </a:rPr>
              <a:t>Quelle: </a:t>
            </a:r>
            <a:r>
              <a:rPr lang="en-US" sz="1200"/>
              <a:t>https://www.techpowerup.com/gpu-specs/radeon-rx-6900-xt.c3481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/>
            <a:r>
              <a:rPr lang="de-DE" altLang="en-US">
                <a:latin typeface="Calibri" charset="0"/>
              </a:rPr>
              <a:t>PCI Express Link</a:t>
            </a:r>
            <a:endParaRPr lang="de-DE" altLang="en-US">
              <a:latin typeface="Calibri" charset="0"/>
            </a:endParaRPr>
          </a:p>
        </p:txBody>
      </p:sp>
      <p:pic>
        <p:nvPicPr>
          <p:cNvPr id="4" name="Picture Placeholder 3"/>
          <p:cNvPicPr>
            <a:picLocks noChangeAspect="true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4140" y="1670685"/>
            <a:ext cx="5817235" cy="3285490"/>
          </a:xfrm>
          <a:prstGeom prst="rect">
            <a:avLst/>
          </a:prstGeom>
        </p:spPr>
      </p:pic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/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mind. 2 differentielle Signalpaare (eine Lane, „x1“)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Voll-Duplex-Betrieb (receive- und transmit-Kanal)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  <a:sym typeface="+mn-ea"/>
              </a:rPr>
              <a:t>Initialisierung des Lanes durch die Hardware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Nach der Initialisierung wird dauerhaft mit der ausgehandelten Übertragungsrate gearbeitet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/>
            <a:r>
              <a:rPr lang="de-DE" altLang="en-US">
                <a:latin typeface="Calibri" charset="0"/>
              </a:rPr>
              <a:t>PCI Switch</a:t>
            </a:r>
            <a:endParaRPr lang="de-DE" altLang="en-US">
              <a:latin typeface="Calibri" charset="0"/>
            </a:endParaRPr>
          </a:p>
        </p:txBody>
      </p:sp>
      <p:pic>
        <p:nvPicPr>
          <p:cNvPr id="4" name="Picture Placeholder 3"/>
          <p:cNvPicPr>
            <a:picLocks noChangeAspect="true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4140" y="1670685"/>
            <a:ext cx="5817235" cy="3285490"/>
          </a:xfrm>
          <a:prstGeom prst="rect">
            <a:avLst/>
          </a:prstGeom>
        </p:spPr>
      </p:pic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/>
        <p:txBody>
          <a:bodyPr>
            <a:normAutofit lnSpcReduction="20000"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mind. 2 differentielle Signalpaare (eine Lane, „x1“)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Voll-Duplex-Betrieb (receive- und transmit-Kanal)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  <a:sym typeface="+mn-ea"/>
              </a:rPr>
              <a:t>Initialisierung des Lanes durch die Hardware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Nach der Initialisierung wird dauerhaft mit der ausgehandelten Übertragungsrate gearbeitet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de-DE" alt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/>
            <a:r>
              <a:rPr lang="de-DE" altLang="en-US">
                <a:latin typeface="Calibri" charset="0"/>
              </a:rPr>
              <a:t>Quellen</a:t>
            </a:r>
            <a:br>
              <a:rPr lang="de-DE" altLang="en-US">
                <a:latin typeface="Calibri" charset="0"/>
              </a:rPr>
            </a:b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PCIe BUS: A State-of-the-Art-Review (2017) | IOSR Journals | http://www.iosrjournals.org/ | DOI: 10.9790/4200-0704012428</a:t>
            </a:r>
            <a:endParaRPr lang="en-US"/>
          </a:p>
          <a:p>
            <a:r>
              <a:rPr lang="en-US"/>
              <a:t>PCI Express Base Specification Rev. 2.0 (2006) | PCI-SIG | https://pcisig.com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WPS Presentation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Liberation Sans</vt:lpstr>
      <vt:lpstr>Arial Unicode MS</vt:lpstr>
      <vt:lpstr>Arial Black</vt:lpstr>
      <vt:lpstr>微软雅黑</vt:lpstr>
      <vt:lpstr>方正黑体_GBK</vt:lpstr>
      <vt:lpstr>SimSun</vt:lpstr>
      <vt:lpstr>方正书宋_GBK</vt:lpstr>
      <vt:lpstr>Calibri</vt:lpstr>
      <vt:lpstr>SimSun</vt:lpstr>
      <vt:lpstr>Office Theme</vt:lpstr>
      <vt:lpstr>PowerPoint 演示文稿</vt:lpstr>
      <vt:lpstr>PowerPoint 演示文稿</vt:lpstr>
      <vt:lpstr>PCI Express Link</vt:lpstr>
      <vt:lpstr>PCI Express Link</vt:lpstr>
      <vt:lpstr>PCI Express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dinera</dc:creator>
  <cp:lastModifiedBy>dinera</cp:lastModifiedBy>
  <cp:revision>9</cp:revision>
  <dcterms:created xsi:type="dcterms:W3CDTF">2021-01-21T14:32:52Z</dcterms:created>
  <dcterms:modified xsi:type="dcterms:W3CDTF">2021-01-21T14:32:52Z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