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7" r:id="rId3"/>
    <p:sldId id="257" r:id="rId4"/>
    <p:sldId id="259" r:id="rId5"/>
    <p:sldId id="270" r:id="rId6"/>
    <p:sldId id="260" r:id="rId7"/>
    <p:sldId id="268" r:id="rId8"/>
    <p:sldId id="261" r:id="rId9"/>
    <p:sldId id="269"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853" autoAdjust="0"/>
    <p:restoredTop sz="94660"/>
  </p:normalViewPr>
  <p:slideViewPr>
    <p:cSldViewPr snapToGrid="0">
      <p:cViewPr>
        <p:scale>
          <a:sx n="90" d="100"/>
          <a:sy n="90" d="100"/>
        </p:scale>
        <p:origin x="-642"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32461A-250E-4A29-9E9B-599CA3838FA1}" type="datetime1">
              <a:rPr lang="en-US" smtClean="0"/>
              <a:pPr/>
              <a:t>19-Apr-22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87214078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C81099-48EC-46A3-9530-F58EB96AF77C}" type="datetime1">
              <a:rPr lang="en-US" smtClean="0"/>
              <a:pPr/>
              <a:t>19-Apr-22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3134972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697E24-FFB9-4C73-8C6D-E02A7AD33DB8}" type="datetime1">
              <a:rPr lang="en-US" smtClean="0"/>
              <a:pPr/>
              <a:t>19-Apr-22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212305873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1AD66C-382E-48AD-8F4C-E87C4D4A8B28}" type="datetime1">
              <a:rPr lang="en-US" smtClean="0"/>
              <a:pPr/>
              <a:t>19-Apr-22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00339305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19-Apr-22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195164031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9F63ED-02B1-490A-8EAD-E0CB136D5388}" type="datetime1">
              <a:rPr lang="en-US" smtClean="0"/>
              <a:pPr/>
              <a:t>19-Apr-22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257816465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771BB6-685D-4518-8FAD-1882B9671546}" type="datetime1">
              <a:rPr lang="en-US" smtClean="0"/>
              <a:pPr/>
              <a:t>19-Apr-22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50771029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5FFBFE-5C08-4E0E-AF38-FB925F0B4D71}" type="datetime1">
              <a:rPr lang="en-US" smtClean="0"/>
              <a:pPr/>
              <a:t>19-Apr-22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212272180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19-Apr-22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82257834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19-Apr-22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192138934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19-Apr-22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216625931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3242C-D747-4ADD-80D8-99421268E3A8}" type="datetime1">
              <a:rPr lang="en-US" smtClean="0"/>
              <a:pPr/>
              <a:t>19-Apr-22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249550765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baseline="-25000">
                <a:latin typeface="Algerian" pitchFamily="82" charset="0"/>
              </a:rPr>
              <a:t>Website blockEr and UnBlocker</a:t>
            </a:r>
            <a:endParaRPr lang="en-US" i="1" baseline="-25000">
              <a:latin typeface="Algerian" pitchFamily="82" charset="0"/>
            </a:endParaRPr>
          </a:p>
        </p:txBody>
      </p:sp>
      <p:sp>
        <p:nvSpPr>
          <p:cNvPr id="3" name="Subtitle 2"/>
          <p:cNvSpPr>
            <a:spLocks noGrp="1"/>
          </p:cNvSpPr>
          <p:nvPr>
            <p:ph type="subTitle" idx="4294967295"/>
          </p:nvPr>
        </p:nvSpPr>
        <p:spPr>
          <a:xfrm>
            <a:off x="542261" y="2158409"/>
            <a:ext cx="7974418" cy="823618"/>
          </a:xfrm>
        </p:spPr>
        <p:txBody>
          <a:bodyPr>
            <a:noAutofit/>
          </a:bodyPr>
          <a:lstStyle/>
          <a:p>
            <a:pPr indent="0">
              <a:buNone/>
            </a:pPr>
            <a:r>
              <a:rPr lang="en-IN" sz="1600" i="1"/>
              <a:t>          </a:t>
            </a:r>
            <a:r>
              <a:rPr lang="en-IN" sz="1600" i="1">
                <a:latin typeface="Algerian" pitchFamily="82" charset="0"/>
              </a:rPr>
              <a:t>                </a:t>
            </a:r>
            <a:r>
              <a:rPr lang="en-IN" sz="2400" i="1">
                <a:latin typeface="Algerian" pitchFamily="82" charset="0"/>
              </a:rPr>
              <a:t>AS A  STANDALONE APPLICATION</a:t>
            </a:r>
            <a:endParaRPr lang="en-US" sz="2400" i="1">
              <a:latin typeface="Algerian" pitchFamily="82" charset="0"/>
            </a:endParaRPr>
          </a:p>
        </p:txBody>
      </p:sp>
      <p:sp>
        <p:nvSpPr>
          <p:cNvPr id="4" name="TextBox 3">
            <a:extLst>
              <a:ext uri="{FF2B5EF4-FFF2-40B4-BE49-F238E27FC236}">
                <a16:creationId xmlns:a16="http://schemas.microsoft.com/office/drawing/2014/main" xmlns="" id="{8193AF39-2422-4144-8F93-B501AD49AD01}"/>
              </a:ext>
            </a:extLst>
          </p:cNvPr>
          <p:cNvSpPr txBox="1"/>
          <p:nvPr/>
        </p:nvSpPr>
        <p:spPr>
          <a:xfrm>
            <a:off x="2456122" y="3429000"/>
            <a:ext cx="4532576" cy="2308324"/>
          </a:xfrm>
          <a:prstGeom prst="rect">
            <a:avLst/>
          </a:prstGeom>
          <a:noFill/>
        </p:spPr>
        <p:txBody>
          <a:bodyPr wrap="square" rtlCol="0">
            <a:spAutoFit/>
          </a:bodyPr>
          <a:lstStyle/>
          <a:p>
            <a:pPr algn="l"/>
            <a:r>
              <a:rPr lang="en-IN" sz="2400" i="1" dirty="0">
                <a:latin typeface="Algerian" pitchFamily="82" charset="0"/>
              </a:rPr>
              <a:t>       TEAM MEMBERS NAME </a:t>
            </a:r>
          </a:p>
          <a:p>
            <a:pPr algn="l"/>
            <a:r>
              <a:rPr lang="en-IN" sz="2400" i="1" dirty="0">
                <a:latin typeface="Algerian" pitchFamily="82" charset="0"/>
              </a:rPr>
              <a:t>          1.JUSTUS KEVIN. T</a:t>
            </a:r>
          </a:p>
          <a:p>
            <a:pPr algn="l"/>
            <a:r>
              <a:rPr lang="en-IN" sz="2400" i="1" dirty="0">
                <a:latin typeface="Algerian" pitchFamily="82" charset="0"/>
              </a:rPr>
              <a:t>            2. RAMANAN. K</a:t>
            </a:r>
          </a:p>
          <a:p>
            <a:pPr algn="l"/>
            <a:r>
              <a:rPr lang="en-IN" sz="2400" i="1" dirty="0">
                <a:latin typeface="Algerian" pitchFamily="82" charset="0"/>
              </a:rPr>
              <a:t>              3. PRAVEEN. G</a:t>
            </a:r>
          </a:p>
          <a:p>
            <a:pPr algn="l"/>
            <a:endParaRPr lang="en-IN" sz="2400" i="1" dirty="0">
              <a:latin typeface="Algerian" pitchFamily="82" charset="0"/>
            </a:endParaRPr>
          </a:p>
          <a:p>
            <a:pPr algn="l"/>
            <a:endParaRPr lang="en-US" sz="2400" i="1" dirty="0">
              <a:latin typeface="Algerian" pitchFamily="82" charset="0"/>
            </a:endParaRPr>
          </a:p>
        </p:txBody>
      </p:sp>
    </p:spTree>
    <p:extLst>
      <p:ext uri="{BB962C8B-B14F-4D97-AF65-F5344CB8AC3E}">
        <p14:creationId xmlns:p14="http://schemas.microsoft.com/office/powerpoint/2010/main" xmlns="" val="10925336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C8465-E8B9-C644-8DF1-C4C9CFF9AFBE}"/>
              </a:ext>
            </a:extLst>
          </p:cNvPr>
          <p:cNvSpPr>
            <a:spLocks noGrp="1"/>
          </p:cNvSpPr>
          <p:nvPr>
            <p:ph type="title"/>
          </p:nvPr>
        </p:nvSpPr>
        <p:spPr/>
        <p:txBody>
          <a:bodyPr/>
          <a:lstStyle/>
          <a:p>
            <a:r>
              <a:rPr lang="en-IN" i="1" u="sng">
                <a:latin typeface="Algerian" pitchFamily="82" charset="0"/>
              </a:rPr>
              <a:t>Reference survey</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1D5F3705-8D12-034A-83D6-C11936DE8E1F}"/>
              </a:ext>
            </a:extLst>
          </p:cNvPr>
          <p:cNvSpPr>
            <a:spLocks noGrp="1"/>
          </p:cNvSpPr>
          <p:nvPr>
            <p:ph idx="1"/>
          </p:nvPr>
        </p:nvSpPr>
        <p:spPr>
          <a:xfrm>
            <a:off x="74428" y="1575096"/>
            <a:ext cx="8984511" cy="3326513"/>
          </a:xfrm>
        </p:spPr>
        <p:txBody>
          <a:bodyPr>
            <a:noAutofit/>
          </a:bodyPr>
          <a:lstStyle/>
          <a:p>
            <a:pPr marL="51435" indent="-257175">
              <a:buFont typeface="+mj-lt"/>
              <a:buAutoNum type="arabicPeriod"/>
            </a:pPr>
            <a:r>
              <a:rPr lang="en-IN" sz="2400" i="1">
                <a:latin typeface="Algerian" pitchFamily="82" charset="0"/>
              </a:rPr>
              <a:t>AN OVERVIEW OF INTERNET CONTENT BLOCKING </a:t>
            </a:r>
            <a:r>
              <a:rPr lang="en-IN" sz="2400" i="1" smtClean="0">
                <a:latin typeface="Algerian" pitchFamily="82" charset="0"/>
              </a:rPr>
              <a:t> - ISOC </a:t>
            </a:r>
            <a:r>
              <a:rPr lang="en-IN" sz="2400" i="1">
                <a:latin typeface="Algerian" pitchFamily="82" charset="0"/>
              </a:rPr>
              <a:t>INTERNET SOCIETY, 24 MARCH 2017</a:t>
            </a:r>
          </a:p>
          <a:p>
            <a:pPr marL="51435" indent="-257175">
              <a:buFont typeface="+mj-lt"/>
              <a:buAutoNum type="arabicPeriod"/>
            </a:pPr>
            <a:r>
              <a:rPr lang="en-IN" sz="2400" i="1" dirty="0">
                <a:latin typeface="Algerian" pitchFamily="82" charset="0"/>
              </a:rPr>
              <a:t>INTERNET CONTENT FILTERING GUIDELINE-DEPARTMENT OF EDUCATION AND TRAINING(TITLE:GUIDELINES FOR MANAGING ACCESS TO CONTENT ON THE INTERNET) , 22 OCTOBER 2018</a:t>
            </a:r>
          </a:p>
          <a:p>
            <a:pPr marL="51435" indent="-257175">
              <a:buFont typeface="+mj-lt"/>
              <a:buAutoNum type="arabicPeriod"/>
            </a:pPr>
            <a:r>
              <a:rPr lang="en-IN" sz="2400" i="1" dirty="0">
                <a:latin typeface="Algerian" pitchFamily="82" charset="0"/>
              </a:rPr>
              <a:t>THE EFFECTIVENESS OF INTERNET CONTENT FILTERS, JANUARY 2008</a:t>
            </a:r>
          </a:p>
          <a:p>
            <a:pPr marL="51435" indent="-257175">
              <a:buFont typeface="+mj-lt"/>
              <a:buAutoNum type="arabicPeriod"/>
            </a:pPr>
            <a:r>
              <a:rPr lang="en-IN" sz="2400" i="1" dirty="0">
                <a:latin typeface="Algerian" pitchFamily="82" charset="0"/>
              </a:rPr>
              <a:t>RFC 7754-TECHNICAL CONSIDERATIONS FOR INTERNET SERVICE BLOCKING AND FILTERING, MARCH 2016</a:t>
            </a:r>
          </a:p>
          <a:p>
            <a:pPr marL="257175" indent="-257175">
              <a:buFont typeface="+mj-lt"/>
              <a:buAutoNum type="arabicPeriod"/>
            </a:pPr>
            <a:r>
              <a:rPr lang="en-IN" sz="2400" i="1" dirty="0">
                <a:latin typeface="Algerian" pitchFamily="82" charset="0"/>
              </a:rPr>
              <a:t>COMPARTIBLE STUDY ON BLOCKING, FILTERING AND TAKE-DOWN OF ILLEGAL INTERNET CONTENT, 20 DECEMBER 2015</a:t>
            </a:r>
          </a:p>
          <a:p>
            <a:pPr marL="51435" indent="-257175">
              <a:buFont typeface="+mj-lt"/>
              <a:buAutoNum type="arabicPeriod"/>
            </a:pPr>
            <a:endParaRPr lang="en-US" sz="2400" i="1" dirty="0">
              <a:latin typeface="Algerian" pitchFamily="82" charset="0"/>
            </a:endParaRPr>
          </a:p>
        </p:txBody>
      </p:sp>
    </p:spTree>
    <p:extLst>
      <p:ext uri="{BB962C8B-B14F-4D97-AF65-F5344CB8AC3E}">
        <p14:creationId xmlns:p14="http://schemas.microsoft.com/office/powerpoint/2010/main" xmlns="" val="296484700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49D7E-9E24-654E-8AAF-93B726E343BF}"/>
              </a:ext>
            </a:extLst>
          </p:cNvPr>
          <p:cNvSpPr>
            <a:spLocks noGrp="1"/>
          </p:cNvSpPr>
          <p:nvPr>
            <p:ph type="title"/>
          </p:nvPr>
        </p:nvSpPr>
        <p:spPr>
          <a:xfrm>
            <a:off x="1316714" y="764097"/>
            <a:ext cx="6517127" cy="1341192"/>
          </a:xfrm>
        </p:spPr>
        <p:txBody>
          <a:bodyPr>
            <a:normAutofit fontScale="90000"/>
          </a:bodyPr>
          <a:lstStyle/>
          <a:p>
            <a:r>
              <a:rPr lang="en-IN" i="1" u="sng" dirty="0">
                <a:latin typeface="Algerian" pitchFamily="82" charset="0"/>
              </a:rPr>
              <a:t>ARCHITECTURE DIAGRAM OF PROJECT</a:t>
            </a:r>
            <a:endParaRPr lang="en-US" i="1" u="sng" dirty="0">
              <a:latin typeface="Algerian" pitchFamily="82" charset="0"/>
            </a:endParaRPr>
          </a:p>
        </p:txBody>
      </p:sp>
      <p:pic>
        <p:nvPicPr>
          <p:cNvPr id="1026" name="Picture 2" descr="C:\Users\JUSTUS\Downloads\WhatsApp Image 2022-03-19 at 10.35.02 AM.jpeg"/>
          <p:cNvPicPr>
            <a:picLocks noGrp="1" noChangeAspect="1" noChangeArrowheads="1"/>
          </p:cNvPicPr>
          <p:nvPr>
            <p:ph idx="1"/>
          </p:nvPr>
        </p:nvPicPr>
        <p:blipFill>
          <a:blip r:embed="rId2"/>
          <a:srcRect/>
          <a:stretch>
            <a:fillRect/>
          </a:stretch>
        </p:blipFill>
        <p:spPr bwMode="auto">
          <a:xfrm>
            <a:off x="637952" y="2564607"/>
            <a:ext cx="7963787" cy="3889355"/>
          </a:xfrm>
          <a:prstGeom prst="rect">
            <a:avLst/>
          </a:prstGeom>
          <a:noFill/>
        </p:spPr>
      </p:pic>
    </p:spTree>
    <p:extLst>
      <p:ext uri="{BB962C8B-B14F-4D97-AF65-F5344CB8AC3E}">
        <p14:creationId xmlns:p14="http://schemas.microsoft.com/office/powerpoint/2010/main" xmlns="" val="395914263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36515-6B03-7849-8E46-42C37AE40851}"/>
              </a:ext>
            </a:extLst>
          </p:cNvPr>
          <p:cNvSpPr>
            <a:spLocks noGrp="1"/>
          </p:cNvSpPr>
          <p:nvPr>
            <p:ph type="title"/>
          </p:nvPr>
        </p:nvSpPr>
        <p:spPr/>
        <p:txBody>
          <a:bodyPr>
            <a:normAutofit/>
          </a:bodyPr>
          <a:lstStyle/>
          <a:p>
            <a:r>
              <a:rPr lang="en-IN" i="1" u="sng">
                <a:latin typeface="Algerian" pitchFamily="82" charset="0"/>
              </a:rPr>
              <a:t>IMPLEMENTATION METHOD</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8310FD6C-AAE4-484E-8E19-92EE97FEE1D9}"/>
              </a:ext>
            </a:extLst>
          </p:cNvPr>
          <p:cNvSpPr>
            <a:spLocks noGrp="1"/>
          </p:cNvSpPr>
          <p:nvPr>
            <p:ph idx="1"/>
          </p:nvPr>
        </p:nvSpPr>
        <p:spPr>
          <a:xfrm>
            <a:off x="127591" y="1600200"/>
            <a:ext cx="9016409" cy="4525963"/>
          </a:xfrm>
        </p:spPr>
        <p:txBody>
          <a:bodyPr>
            <a:normAutofit fontScale="77500" lnSpcReduction="20000"/>
          </a:bodyPr>
          <a:lstStyle/>
          <a:p>
            <a:pPr>
              <a:buFont typeface="Wingdings" pitchFamily="2" charset="2"/>
              <a:buChar char="v"/>
            </a:pPr>
            <a:r>
              <a:rPr lang="en-IN" i="1">
                <a:latin typeface="Algerian" pitchFamily="82" charset="0"/>
              </a:rPr>
              <a:t>EVERY </a:t>
            </a:r>
            <a:r>
              <a:rPr lang="en-IN" i="1" dirty="0">
                <a:latin typeface="Algerian" pitchFamily="82" charset="0"/>
              </a:rPr>
              <a:t>SYSTEM HAS HOST FILE WHETHER IT IS MAC, WINDOWS OR LINUX. </a:t>
            </a:r>
          </a:p>
          <a:p>
            <a:pPr indent="0">
              <a:buNone/>
            </a:pPr>
            <a:r>
              <a:rPr lang="en-IN" i="1" dirty="0">
                <a:latin typeface="Algerian" pitchFamily="82" charset="0"/>
              </a:rPr>
              <a:t>HOST FILE IN MAC AND LINUX :</a:t>
            </a:r>
          </a:p>
          <a:p>
            <a:pPr indent="0">
              <a:buNone/>
            </a:pPr>
            <a:r>
              <a:rPr lang="en-IN" i="1" dirty="0">
                <a:latin typeface="Algerian" pitchFamily="82" charset="0"/>
              </a:rPr>
              <a:t>/ETC/HOSTS </a:t>
            </a:r>
          </a:p>
          <a:p>
            <a:pPr indent="0">
              <a:buNone/>
            </a:pPr>
            <a:r>
              <a:rPr lang="en-IN" i="1" dirty="0">
                <a:latin typeface="Algerian" pitchFamily="82" charset="0"/>
              </a:rPr>
              <a:t>HOST FILE IN WINDOWS:</a:t>
            </a:r>
          </a:p>
          <a:p>
            <a:pPr indent="0">
              <a:buNone/>
            </a:pPr>
            <a:r>
              <a:rPr lang="en-IN" i="1" dirty="0">
                <a:latin typeface="Algerian" pitchFamily="82" charset="0"/>
              </a:rPr>
              <a:t>C:\WINDOWS </a:t>
            </a:r>
            <a:r>
              <a:rPr lang="en-IN" i="1">
                <a:latin typeface="Algerian" pitchFamily="82" charset="0"/>
              </a:rPr>
              <a:t>\SYSTEM32\DRIVERS\ETC\HOSTS.</a:t>
            </a:r>
          </a:p>
          <a:p>
            <a:pPr indent="0">
              <a:buNone/>
            </a:pPr>
            <a:endParaRPr lang="en-IN" i="1">
              <a:latin typeface="Algerian" pitchFamily="82" charset="0"/>
            </a:endParaRPr>
          </a:p>
          <a:p>
            <a:pPr marL="800100" indent="-457200">
              <a:buFont typeface="Wingdings" pitchFamily="2" charset="2"/>
              <a:buChar char="v"/>
            </a:pPr>
            <a:r>
              <a:rPr lang="en-IN" i="1">
                <a:latin typeface="Algerian" pitchFamily="82" charset="0"/>
              </a:rPr>
              <a:t>WORKING </a:t>
            </a:r>
            <a:r>
              <a:rPr lang="en-IN" i="1" dirty="0">
                <a:latin typeface="Algerian" pitchFamily="82" charset="0"/>
              </a:rPr>
              <a:t>OF HOST FILE:HOST IS AN OPERATING SYSTEM FILE  WHICH MAPS HOSTNAMES OF WEBSITES TO OUR LOCALHOST ADDRESS . USING PYTHON FILE HANDLING MANIPULATION THE HOSTNAME WILL BE WRITTEN IN OR REMOVED FROM HOSTS. TXT OF THE RESPECTIVE OS</a:t>
            </a:r>
            <a:endParaRPr lang="en-US" i="1" dirty="0">
              <a:latin typeface="Algerian" pitchFamily="82" charset="0"/>
            </a:endParaRPr>
          </a:p>
        </p:txBody>
      </p:sp>
    </p:spTree>
    <p:extLst>
      <p:ext uri="{BB962C8B-B14F-4D97-AF65-F5344CB8AC3E}">
        <p14:creationId xmlns:p14="http://schemas.microsoft.com/office/powerpoint/2010/main" xmlns="" val="361852010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4E8A4-A330-3847-9B0E-9C2599A2E0D6}"/>
              </a:ext>
            </a:extLst>
          </p:cNvPr>
          <p:cNvSpPr>
            <a:spLocks noGrp="1"/>
          </p:cNvSpPr>
          <p:nvPr>
            <p:ph type="title"/>
          </p:nvPr>
        </p:nvSpPr>
        <p:spPr/>
        <p:txBody>
          <a:bodyPr/>
          <a:lstStyle/>
          <a:p>
            <a:r>
              <a:rPr lang="en-IN" i="1" u="sng">
                <a:latin typeface="Algerian" pitchFamily="82" charset="0"/>
              </a:rPr>
              <a:t>FUTURE ENHANCEMENT</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4F9E9624-9504-FA44-A206-EF2E4BDF3228}"/>
              </a:ext>
            </a:extLst>
          </p:cNvPr>
          <p:cNvSpPr>
            <a:spLocks noGrp="1"/>
          </p:cNvSpPr>
          <p:nvPr>
            <p:ph idx="1"/>
          </p:nvPr>
        </p:nvSpPr>
        <p:spPr>
          <a:xfrm>
            <a:off x="489097" y="1663995"/>
            <a:ext cx="8229600" cy="3960628"/>
          </a:xfrm>
        </p:spPr>
        <p:txBody>
          <a:bodyPr>
            <a:noAutofit/>
          </a:bodyPr>
          <a:lstStyle/>
          <a:p>
            <a:pPr>
              <a:buFont typeface="Wingdings" pitchFamily="2" charset="2"/>
              <a:buChar char="v"/>
            </a:pPr>
            <a:r>
              <a:rPr lang="en-IN" i="1">
                <a:latin typeface="Algerian" pitchFamily="82" charset="0"/>
              </a:rPr>
              <a:t> To INCLUDE THE ABILITY TO BLOCK THE MENTIONED WEBSITE FOR A PARTICULAR LOCAL USER </a:t>
            </a:r>
          </a:p>
          <a:p>
            <a:pPr>
              <a:buFont typeface="Wingdings" pitchFamily="2" charset="2"/>
              <a:buChar char="v"/>
            </a:pPr>
            <a:r>
              <a:rPr lang="en-IN" i="1">
                <a:latin typeface="Algerian" pitchFamily="82" charset="0"/>
              </a:rPr>
              <a:t>To integrate the same application in IOS, ANDROID</a:t>
            </a:r>
          </a:p>
          <a:p>
            <a:pPr>
              <a:buFont typeface="Wingdings" pitchFamily="2" charset="2"/>
              <a:buChar char="v"/>
            </a:pPr>
            <a:r>
              <a:rPr lang="en-IN" i="1">
                <a:latin typeface="Algerian" pitchFamily="82" charset="0"/>
              </a:rPr>
              <a:t>ABILITY TO BLOCK MENTIONED WEBSITES FOR A PARTICULAR PERIOD OF TIME </a:t>
            </a:r>
          </a:p>
          <a:p>
            <a:pPr marL="0" indent="0">
              <a:buNone/>
            </a:pPr>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xmlns="" val="263999599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34092-6B84-1641-A3E1-965FC88F4CC7}"/>
              </a:ext>
            </a:extLst>
          </p:cNvPr>
          <p:cNvSpPr>
            <a:spLocks noGrp="1"/>
          </p:cNvSpPr>
          <p:nvPr>
            <p:ph type="title" idx="4294967295"/>
          </p:nvPr>
        </p:nvSpPr>
        <p:spPr>
          <a:xfrm>
            <a:off x="1488557" y="2481484"/>
            <a:ext cx="6540500" cy="1223962"/>
          </a:xfrm>
        </p:spPr>
        <p:txBody>
          <a:bodyPr>
            <a:normAutofit/>
          </a:bodyPr>
          <a:lstStyle/>
          <a:p>
            <a:r>
              <a:rPr lang="en-IN" sz="6600">
                <a:latin typeface="Algerian" pitchFamily="82" charset="0"/>
              </a:rPr>
              <a:t>Thank you</a:t>
            </a:r>
            <a:endParaRPr lang="en-US" sz="6600">
              <a:latin typeface="Algerian" pitchFamily="82" charset="0"/>
            </a:endParaRPr>
          </a:p>
        </p:txBody>
      </p:sp>
    </p:spTree>
    <p:extLst>
      <p:ext uri="{BB962C8B-B14F-4D97-AF65-F5344CB8AC3E}">
        <p14:creationId xmlns:p14="http://schemas.microsoft.com/office/powerpoint/2010/main" xmlns="" val="217205386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7CCFB-7151-E74B-8122-12D54F263169}"/>
              </a:ext>
            </a:extLst>
          </p:cNvPr>
          <p:cNvSpPr>
            <a:spLocks noGrp="1"/>
          </p:cNvSpPr>
          <p:nvPr>
            <p:ph type="title"/>
          </p:nvPr>
        </p:nvSpPr>
        <p:spPr>
          <a:xfrm>
            <a:off x="1853890" y="785381"/>
            <a:ext cx="5610187" cy="515028"/>
          </a:xfrm>
        </p:spPr>
        <p:txBody>
          <a:bodyPr>
            <a:noAutofit/>
          </a:bodyPr>
          <a:lstStyle/>
          <a:p>
            <a:r>
              <a:rPr lang="en-IN" sz="3200" i="1" u="sng">
                <a:latin typeface="Algerian" pitchFamily="82" charset="0"/>
              </a:rPr>
              <a:t>Objective of project</a:t>
            </a:r>
            <a:endParaRPr lang="en-US" sz="3200" i="1" u="sng">
              <a:latin typeface="Algerian" pitchFamily="82" charset="0"/>
            </a:endParaRPr>
          </a:p>
        </p:txBody>
      </p:sp>
      <p:sp>
        <p:nvSpPr>
          <p:cNvPr id="3" name="Content Placeholder 2">
            <a:extLst>
              <a:ext uri="{FF2B5EF4-FFF2-40B4-BE49-F238E27FC236}">
                <a16:creationId xmlns:a16="http://schemas.microsoft.com/office/drawing/2014/main" xmlns="" id="{873FB061-305F-D84A-8399-AD11B84343A2}"/>
              </a:ext>
            </a:extLst>
          </p:cNvPr>
          <p:cNvSpPr>
            <a:spLocks noGrp="1"/>
          </p:cNvSpPr>
          <p:nvPr>
            <p:ph idx="1"/>
          </p:nvPr>
        </p:nvSpPr>
        <p:spPr>
          <a:xfrm>
            <a:off x="85061" y="1754373"/>
            <a:ext cx="8984512" cy="4606670"/>
          </a:xfrm>
        </p:spPr>
        <p:txBody>
          <a:bodyPr>
            <a:normAutofit/>
          </a:bodyPr>
          <a:lstStyle/>
          <a:p>
            <a:pPr marL="457200" indent="-457200">
              <a:buFont typeface="+mj-lt"/>
              <a:buAutoNum type="arabicPeriod"/>
            </a:pPr>
            <a:r>
              <a:rPr lang="en-IN" sz="2400" i="1">
                <a:latin typeface="Algerian" pitchFamily="82" charset="0"/>
              </a:rPr>
              <a:t>THE OBJECTIVE OF WEBSITE BLOCKER AND UNBLOCKER PROJECT IS TO BLOCK/UNBLOCK THE GIVEN WEBSITES FROM PC’s/LAPTOPS (WINDOWS/LINUX/MAC OS) VIA LOCAL ADMOINISTRATOR .</a:t>
            </a:r>
          </a:p>
          <a:p>
            <a:pPr marL="0" indent="0">
              <a:buNone/>
            </a:pPr>
            <a:endParaRPr lang="en-IN" sz="2400" i="1">
              <a:latin typeface="Algerian" pitchFamily="82" charset="0"/>
            </a:endParaRPr>
          </a:p>
          <a:p>
            <a:pPr marL="0" indent="0">
              <a:buNone/>
            </a:pPr>
            <a:r>
              <a:rPr lang="en-IN" sz="2400" i="1">
                <a:latin typeface="Algerian" pitchFamily="82" charset="0"/>
              </a:rPr>
              <a:t>2. THIS PROJECT WILL HELP LOCAL ADMINISTRATOR WHO             SHARE THEIR DEVICE WITH LOCAL USERS TO STAY AWAY FROM SO THAT THEY CAN NOT OPEN THEM. ONLY THE LOCAL ADMINISTRATOR OF THEIR DEVICE CAN UNBLOCK AND BLOCKED WEBSITE IF REQUIRED</a:t>
            </a:r>
            <a:endParaRPr lang="en-US" sz="2400" i="1">
              <a:latin typeface="Algerian" pitchFamily="82" charset="0"/>
            </a:endParaRPr>
          </a:p>
        </p:txBody>
      </p:sp>
    </p:spTree>
    <p:extLst>
      <p:ext uri="{BB962C8B-B14F-4D97-AF65-F5344CB8AC3E}">
        <p14:creationId xmlns:p14="http://schemas.microsoft.com/office/powerpoint/2010/main" xmlns="" val="178575114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FE8CC-6658-544B-8C13-B96E7888998C}"/>
              </a:ext>
            </a:extLst>
          </p:cNvPr>
          <p:cNvSpPr>
            <a:spLocks noGrp="1"/>
          </p:cNvSpPr>
          <p:nvPr>
            <p:ph type="title"/>
          </p:nvPr>
        </p:nvSpPr>
        <p:spPr>
          <a:xfrm>
            <a:off x="2171700" y="705657"/>
            <a:ext cx="4800600" cy="623455"/>
          </a:xfrm>
        </p:spPr>
        <p:txBody>
          <a:bodyPr>
            <a:normAutofit fontScale="90000"/>
          </a:bodyPr>
          <a:lstStyle/>
          <a:p>
            <a:r>
              <a:rPr lang="en-IN" i="1" u="sng" dirty="0">
                <a:latin typeface="Algerian" pitchFamily="82" charset="0"/>
              </a:rPr>
              <a:t>ABSTRACT</a:t>
            </a:r>
            <a:endParaRPr lang="en-US" i="1" u="sng" dirty="0">
              <a:latin typeface="Algerian" pitchFamily="82" charset="0"/>
            </a:endParaRPr>
          </a:p>
        </p:txBody>
      </p:sp>
      <p:sp>
        <p:nvSpPr>
          <p:cNvPr id="3" name="Content Placeholder 2">
            <a:extLst>
              <a:ext uri="{FF2B5EF4-FFF2-40B4-BE49-F238E27FC236}">
                <a16:creationId xmlns:a16="http://schemas.microsoft.com/office/drawing/2014/main" xmlns="" id="{5FCA7A46-9722-7449-8822-8FC68307E101}"/>
              </a:ext>
            </a:extLst>
          </p:cNvPr>
          <p:cNvSpPr>
            <a:spLocks noGrp="1"/>
          </p:cNvSpPr>
          <p:nvPr>
            <p:ph idx="1"/>
          </p:nvPr>
        </p:nvSpPr>
        <p:spPr>
          <a:xfrm>
            <a:off x="244549" y="1831122"/>
            <a:ext cx="8899451" cy="4293231"/>
          </a:xfrm>
        </p:spPr>
        <p:txBody>
          <a:bodyPr>
            <a:normAutofit fontScale="62500" lnSpcReduction="20000"/>
          </a:bodyPr>
          <a:lstStyle/>
          <a:p>
            <a:pPr>
              <a:buFont typeface="Wingdings" pitchFamily="2" charset="2"/>
              <a:buChar char="v"/>
            </a:pPr>
            <a:r>
              <a:rPr lang="en-IN" dirty="0"/>
              <a:t> </a:t>
            </a:r>
            <a:r>
              <a:rPr lang="en-IN" sz="5100" i="1" dirty="0">
                <a:latin typeface="Algerian" pitchFamily="82" charset="0"/>
              </a:rPr>
              <a:t>WEBSITE BLOCKER/UNBLOCKER IS AN APPLICATION TOOL THAT DENIES AND PERMITS ACCESS TO WEBSITES PERMANENTLY OR BY SCHEDULE TO USE THE INTERNET SAFELY THE LOCAL ADMINISTRATOR CAN BLOCK ALL WEBSITES FROM  UNWANTED CATEGORY LIST AND IF REQUIRED THE LOCAL ADMINISTRATOR CAN ALSO UNBLOCK THOSE WEBSITES FROM THE SAME LIST</a:t>
            </a:r>
            <a:endParaRPr lang="en-US" sz="5100" dirty="0"/>
          </a:p>
        </p:txBody>
      </p:sp>
    </p:spTree>
    <p:extLst>
      <p:ext uri="{BB962C8B-B14F-4D97-AF65-F5344CB8AC3E}">
        <p14:creationId xmlns:p14="http://schemas.microsoft.com/office/powerpoint/2010/main" xmlns="" val="25729995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738D4-4409-264D-9603-1424ABCE797F}"/>
              </a:ext>
            </a:extLst>
          </p:cNvPr>
          <p:cNvSpPr>
            <a:spLocks noGrp="1"/>
          </p:cNvSpPr>
          <p:nvPr>
            <p:ph type="title"/>
          </p:nvPr>
        </p:nvSpPr>
        <p:spPr>
          <a:xfrm>
            <a:off x="2237538" y="480399"/>
            <a:ext cx="4823570" cy="1233279"/>
          </a:xfrm>
        </p:spPr>
        <p:txBody>
          <a:bodyPr>
            <a:normAutofit fontScale="90000"/>
          </a:bodyPr>
          <a:lstStyle/>
          <a:p>
            <a:r>
              <a:rPr lang="en-IN" i="1" u="sng">
                <a:latin typeface="Algerian" pitchFamily="82" charset="0"/>
              </a:rPr>
              <a:t>INTRODUCTION TO DOMAIN</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2B6A65B0-F2F8-E84C-BE57-C89540C61DBC}"/>
              </a:ext>
            </a:extLst>
          </p:cNvPr>
          <p:cNvSpPr>
            <a:spLocks noGrp="1"/>
          </p:cNvSpPr>
          <p:nvPr>
            <p:ph idx="1"/>
          </p:nvPr>
        </p:nvSpPr>
        <p:spPr>
          <a:xfrm>
            <a:off x="0" y="1830979"/>
            <a:ext cx="9144000" cy="4250844"/>
          </a:xfrm>
        </p:spPr>
        <p:txBody>
          <a:bodyPr>
            <a:noAutofit/>
          </a:bodyPr>
          <a:lstStyle/>
          <a:p>
            <a:pPr>
              <a:buFont typeface="Wingdings" pitchFamily="2" charset="2"/>
              <a:buChar char="v"/>
            </a:pPr>
            <a:r>
              <a:rPr lang="en-IN" sz="2000" i="1">
                <a:latin typeface="Algerian" pitchFamily="82" charset="0"/>
              </a:rPr>
              <a:t>UTLITY SOFTWARE:</a:t>
            </a:r>
          </a:p>
          <a:p>
            <a:pPr indent="0">
              <a:buNone/>
            </a:pPr>
            <a:r>
              <a:rPr lang="en-IN" sz="2000" i="1">
                <a:latin typeface="Algerian" pitchFamily="82" charset="0"/>
              </a:rPr>
              <a:t>UTILITY  SOFTWARE HELPS MANAGE, MAINTAIN AND CONTROL A COMPUTER MAINTAIN  AND CONTROL A COMPUTER AND SUPPORT IT’S INFRASTRUCTURE. EVERY FUNCTIONALITY OF THE COMPUTER USES A UTILITY SOFTWARE. UTILITY SOFTWARE IS SET OF TOOLS THAT HELPS CONFIGURE, ANALYSE AND OPTIMIZE COMPUTER RESOURCES TO HELP USERS PERFORM MULTIPLE TASKS EFFICIENTLY. MOST OF THE OPERATING SYSTEMS HAVE INPUT BUILD-IN UTILITY TOOLS, BUT ADDITIONAL SOFTWARE FURTHER ENSURE IMPROVED FUNCTIONALITY. UTILITY SOFTWARE FOCUSES ON COMPUTER COMPONENTS SUCH A HARDWARE, SOFTWARE OPERATING SYSTEM, NETWORK CONFIGURATION AND STORAGE PARTS. </a:t>
            </a:r>
          </a:p>
          <a:p>
            <a:pPr indent="0">
              <a:buNone/>
            </a:pPr>
            <a:r>
              <a:rPr lang="en-IN" sz="2000" i="1">
                <a:latin typeface="Algerian" pitchFamily="82" charset="0"/>
              </a:rPr>
              <a:t>EXAMPLE:DATA GENERATORS, HEXEDITORS, HTML CHECKERS AND MERGE PROGRAMS</a:t>
            </a:r>
            <a:endParaRPr lang="en-US" sz="2000" i="1">
              <a:latin typeface="Algerian" pitchFamily="82" charset="0"/>
            </a:endParaRPr>
          </a:p>
        </p:txBody>
      </p:sp>
    </p:spTree>
    <p:extLst>
      <p:ext uri="{BB962C8B-B14F-4D97-AF65-F5344CB8AC3E}">
        <p14:creationId xmlns:p14="http://schemas.microsoft.com/office/powerpoint/2010/main" xmlns="" val="137398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D49C9-A3EF-DF43-9EC1-A76B2CB25355}"/>
              </a:ext>
            </a:extLst>
          </p:cNvPr>
          <p:cNvSpPr>
            <a:spLocks noGrp="1"/>
          </p:cNvSpPr>
          <p:nvPr>
            <p:ph type="title"/>
          </p:nvPr>
        </p:nvSpPr>
        <p:spPr/>
        <p:txBody>
          <a:bodyPr/>
          <a:lstStyle/>
          <a:p>
            <a:r>
              <a:rPr lang="en-IN" i="1" u="sng">
                <a:latin typeface="Algerian" pitchFamily="82" charset="0"/>
                <a:ea typeface="Agency FB" panose="02000000000000000000" pitchFamily="2" charset="0"/>
              </a:rPr>
              <a:t>ALGORITHM</a:t>
            </a:r>
            <a:endParaRPr lang="en-US" i="1" u="sng">
              <a:latin typeface="Algerian" pitchFamily="82" charset="0"/>
              <a:ea typeface="Agency FB" panose="02000000000000000000" pitchFamily="2" charset="0"/>
            </a:endParaRPr>
          </a:p>
        </p:txBody>
      </p:sp>
      <p:sp>
        <p:nvSpPr>
          <p:cNvPr id="3" name="Content Placeholder 2">
            <a:extLst>
              <a:ext uri="{FF2B5EF4-FFF2-40B4-BE49-F238E27FC236}">
                <a16:creationId xmlns:a16="http://schemas.microsoft.com/office/drawing/2014/main" xmlns="" id="{04839D34-F68A-1749-969B-763C40618D32}"/>
              </a:ext>
            </a:extLst>
          </p:cNvPr>
          <p:cNvSpPr>
            <a:spLocks noGrp="1"/>
          </p:cNvSpPr>
          <p:nvPr>
            <p:ph idx="1"/>
          </p:nvPr>
        </p:nvSpPr>
        <p:spPr>
          <a:xfrm>
            <a:off x="0" y="1636431"/>
            <a:ext cx="9144000" cy="4615513"/>
          </a:xfrm>
        </p:spPr>
        <p:txBody>
          <a:bodyPr>
            <a:normAutofit fontScale="85000" lnSpcReduction="10000"/>
          </a:bodyPr>
          <a:lstStyle/>
          <a:p>
            <a:pPr marL="0" indent="0">
              <a:buNone/>
            </a:pPr>
            <a:r>
              <a:rPr lang="en-IN" sz="2400" i="1" dirty="0">
                <a:latin typeface="Algerian" pitchFamily="82" charset="0"/>
              </a:rPr>
              <a:t>ALGORITHM FOR WEBSITE BLOCKER APPLICATION:</a:t>
            </a:r>
          </a:p>
          <a:p>
            <a:pPr marL="257175" indent="-257175">
              <a:buFont typeface="+mj-lt"/>
              <a:buAutoNum type="arabicPeriod"/>
            </a:pPr>
            <a:r>
              <a:rPr lang="en-IN" sz="2400" i="1" dirty="0">
                <a:latin typeface="Algerian" pitchFamily="82" charset="0"/>
              </a:rPr>
              <a:t>LOCAL ADMINISTRATOR ENTERS MULTIPLE WEBSITES TO BLOCK</a:t>
            </a:r>
          </a:p>
          <a:p>
            <a:pPr marL="257175" indent="-257175">
              <a:buFont typeface="+mj-lt"/>
              <a:buAutoNum type="arabicPeriod"/>
            </a:pPr>
            <a:r>
              <a:rPr lang="en-IN" sz="2400" i="1" dirty="0">
                <a:latin typeface="Algerian" pitchFamily="82" charset="0"/>
              </a:rPr>
              <a:t>THEN CLICKING ON THE BLOCK BUTTON WILL CHECK THE CONDITION THAT IF THE WEBSITE IS ALREADY BLOCKED</a:t>
            </a:r>
          </a:p>
          <a:p>
            <a:pPr marL="257175" indent="-257175">
              <a:buFont typeface="+mj-lt"/>
              <a:buAutoNum type="arabicPeriod"/>
            </a:pPr>
            <a:r>
              <a:rPr lang="en-IN" sz="2400" i="1" dirty="0">
                <a:latin typeface="Algerian" pitchFamily="82" charset="0"/>
              </a:rPr>
              <a:t>IF ALREADY BLOCKED THEN IT DISPLAYS ‘ALREADY BLOCKED’</a:t>
            </a:r>
          </a:p>
          <a:p>
            <a:pPr marL="257175" indent="-257175">
              <a:buFont typeface="+mj-lt"/>
              <a:buAutoNum type="arabicPeriod"/>
            </a:pPr>
            <a:r>
              <a:rPr lang="en-IN" sz="2400" i="1" dirty="0">
                <a:latin typeface="Algerian" pitchFamily="82" charset="0"/>
              </a:rPr>
              <a:t>ELSE IF BLOCKS ALL THE MENTIONED WEBSITES AND DISPLAYS ‘BLOCKED’</a:t>
            </a:r>
          </a:p>
          <a:p>
            <a:pPr indent="0">
              <a:buNone/>
            </a:pPr>
            <a:r>
              <a:rPr lang="en-IN" sz="2400" i="1" dirty="0">
                <a:latin typeface="Algerian" pitchFamily="82" charset="0"/>
              </a:rPr>
              <a:t>ALGORITHM FOR WEBSITE UNBLOCKER APPLICATION:</a:t>
            </a:r>
          </a:p>
          <a:p>
            <a:pPr marL="257175" indent="-257175">
              <a:buFont typeface="+mj-lt"/>
              <a:buAutoNum type="arabicPeriod"/>
            </a:pPr>
            <a:r>
              <a:rPr lang="en-IN" sz="2400" i="1" dirty="0">
                <a:latin typeface="Algerian" pitchFamily="82" charset="0"/>
              </a:rPr>
              <a:t>LOCAL Administrator enters one website at a time TO UNBLOCK</a:t>
            </a:r>
          </a:p>
          <a:p>
            <a:pPr marL="257175" indent="-257175">
              <a:buFont typeface="+mj-lt"/>
              <a:buAutoNum type="arabicPeriod"/>
            </a:pPr>
            <a:r>
              <a:rPr lang="en-IN" sz="2400" i="1" dirty="0">
                <a:latin typeface="Algerian" pitchFamily="82" charset="0"/>
              </a:rPr>
              <a:t>THEN CLICKING ON THE UNBLOCK BUTTON WILL CHECK THE CONDITION THAT IF THE WEBSITE IS ALREADY </a:t>
            </a:r>
            <a:r>
              <a:rPr lang="en-IN" sz="2400" i="1">
                <a:latin typeface="Algerian" pitchFamily="82" charset="0"/>
              </a:rPr>
              <a:t>UNBLOCkED</a:t>
            </a:r>
            <a:endParaRPr lang="en-IN" sz="2400" i="1" dirty="0">
              <a:latin typeface="Algerian" pitchFamily="82" charset="0"/>
            </a:endParaRPr>
          </a:p>
          <a:p>
            <a:pPr marL="257175" indent="-257175">
              <a:buFont typeface="+mj-lt"/>
              <a:buAutoNum type="arabicPeriod"/>
            </a:pPr>
            <a:r>
              <a:rPr lang="en-IN" sz="2400" i="1" dirty="0">
                <a:latin typeface="Algerian" pitchFamily="82" charset="0"/>
              </a:rPr>
              <a:t>IF ALREADY UNBLOCKED THEN IT DISPLAYS ‘ALREADY UNBLOCKED’</a:t>
            </a:r>
          </a:p>
          <a:p>
            <a:pPr marL="257175" indent="-257175">
              <a:buFont typeface="+mj-lt"/>
              <a:buAutoNum type="arabicPeriod"/>
            </a:pPr>
            <a:r>
              <a:rPr lang="en-IN" sz="2400" i="1" dirty="0">
                <a:latin typeface="Algerian" pitchFamily="82" charset="0"/>
              </a:rPr>
              <a:t>ELSE IF UNBLOCKS THE MENTIONED WEBSITE AND DISPLAYS ‘UNBLOCKED’</a:t>
            </a:r>
          </a:p>
          <a:p>
            <a:pPr marL="257175" indent="-257175">
              <a:buFont typeface="+mj-lt"/>
              <a:buAutoNum type="arabicPeriod"/>
            </a:pPr>
            <a:endParaRPr lang="en-IN" sz="2400" i="1" dirty="0">
              <a:latin typeface="Algerian" pitchFamily="82" charset="0"/>
            </a:endParaRPr>
          </a:p>
          <a:p>
            <a:pPr marL="257175" indent="-257175">
              <a:buFont typeface="+mj-lt"/>
              <a:buAutoNum type="arabicPeriod"/>
            </a:pPr>
            <a:endParaRPr lang="en-IN" sz="2400" i="1" dirty="0">
              <a:latin typeface="Algerian" pitchFamily="82" charset="0"/>
            </a:endParaRPr>
          </a:p>
          <a:p>
            <a:pPr marL="257175" indent="-257175">
              <a:buFont typeface="+mj-lt"/>
              <a:buAutoNum type="arabicPeriod"/>
            </a:pPr>
            <a:endParaRPr lang="en-IN" sz="1050" i="1" dirty="0">
              <a:latin typeface="Algerian" pitchFamily="82" charset="0"/>
            </a:endParaRPr>
          </a:p>
          <a:p>
            <a:pPr marL="257175" indent="-257175">
              <a:buFont typeface="+mj-lt"/>
              <a:buAutoNum type="arabicPeriod"/>
            </a:pPr>
            <a:endParaRPr lang="en-US" sz="1050" i="1" dirty="0">
              <a:latin typeface="Algerian" pitchFamily="82" charset="0"/>
            </a:endParaRPr>
          </a:p>
        </p:txBody>
      </p:sp>
    </p:spTree>
    <p:extLst>
      <p:ext uri="{BB962C8B-B14F-4D97-AF65-F5344CB8AC3E}">
        <p14:creationId xmlns:p14="http://schemas.microsoft.com/office/powerpoint/2010/main" xmlns="" val="393703067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77F66-3BF1-5846-81E4-0D653829731F}"/>
              </a:ext>
            </a:extLst>
          </p:cNvPr>
          <p:cNvSpPr>
            <a:spLocks noGrp="1"/>
          </p:cNvSpPr>
          <p:nvPr>
            <p:ph type="title"/>
          </p:nvPr>
        </p:nvSpPr>
        <p:spPr/>
        <p:txBody>
          <a:bodyPr>
            <a:normAutofit/>
          </a:bodyPr>
          <a:lstStyle/>
          <a:p>
            <a:r>
              <a:rPr lang="en-IN" i="1" u="sng" dirty="0">
                <a:latin typeface="Algerian" pitchFamily="82" charset="0"/>
              </a:rPr>
              <a:t>EXISTING SYSTEM</a:t>
            </a:r>
            <a:endParaRPr lang="en-US" i="1" u="sng" dirty="0">
              <a:latin typeface="Algerian" pitchFamily="82" charset="0"/>
            </a:endParaRPr>
          </a:p>
        </p:txBody>
      </p:sp>
      <p:sp>
        <p:nvSpPr>
          <p:cNvPr id="3" name="Content Placeholder 2">
            <a:extLst>
              <a:ext uri="{FF2B5EF4-FFF2-40B4-BE49-F238E27FC236}">
                <a16:creationId xmlns:a16="http://schemas.microsoft.com/office/drawing/2014/main" xmlns="" id="{177532AC-2A31-6641-8772-8D1CC9FA21C1}"/>
              </a:ext>
            </a:extLst>
          </p:cNvPr>
          <p:cNvSpPr>
            <a:spLocks noGrp="1"/>
          </p:cNvSpPr>
          <p:nvPr>
            <p:ph idx="1"/>
          </p:nvPr>
        </p:nvSpPr>
        <p:spPr>
          <a:xfrm rot="10800000" flipV="1">
            <a:off x="0" y="1796274"/>
            <a:ext cx="9144000" cy="3690125"/>
          </a:xfrm>
        </p:spPr>
        <p:txBody>
          <a:bodyPr>
            <a:normAutofit fontScale="92500" lnSpcReduction="20000"/>
          </a:bodyPr>
          <a:lstStyle/>
          <a:p>
            <a:pPr>
              <a:buFont typeface="Wingdings" pitchFamily="2" charset="2"/>
              <a:buChar char="v"/>
            </a:pPr>
            <a:r>
              <a:rPr lang="en-IN" i="1">
                <a:latin typeface="Algerian" pitchFamily="82" charset="0"/>
              </a:rPr>
              <a:t>THE LOCAL ADMINISTRATOR NEEDS TO MANUALLY ENTER TO REMOVE THE WEBSITE NAME THE LOCALHOST IP ADDRESS IN THE HOST FILE. ALSO THE LOCAL ADMINISTRATOR CAN WRITE A SCRIPT FOR BLOCKING THE WEBSITES BUT REQUIRES  TO MODIFY THE SCRIPT IF NEW WEBSITES ARE NEEDED TO BLOCK. THE PROCESS TO CHANGE THE SCRIPT WILL BE TEDIOUS IF THE SCRIPT IS AUTOMATED WITH OS TASKS</a:t>
            </a:r>
          </a:p>
          <a:p>
            <a:endParaRPr lang="en-IN" i="1">
              <a:latin typeface="Algerian" pitchFamily="82" charset="0"/>
            </a:endParaRPr>
          </a:p>
          <a:p>
            <a:endParaRPr lang="en-IN" i="1">
              <a:latin typeface="Algerian" pitchFamily="82" charset="0"/>
            </a:endParaRPr>
          </a:p>
          <a:p>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xmlns="" val="407347558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5497D-3D8D-3B42-9C42-31B02F010FC8}"/>
              </a:ext>
            </a:extLst>
          </p:cNvPr>
          <p:cNvSpPr>
            <a:spLocks noGrp="1"/>
          </p:cNvSpPr>
          <p:nvPr>
            <p:ph type="title"/>
          </p:nvPr>
        </p:nvSpPr>
        <p:spPr/>
        <p:txBody>
          <a:bodyPr/>
          <a:lstStyle/>
          <a:p>
            <a:r>
              <a:rPr lang="en-IN" i="1" u="sng">
                <a:latin typeface="Algerian" pitchFamily="82" charset="0"/>
              </a:rPr>
              <a:t>DISADVANTAGES</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7ABF4F9F-C6FF-3142-B04E-22159DA030BE}"/>
              </a:ext>
            </a:extLst>
          </p:cNvPr>
          <p:cNvSpPr>
            <a:spLocks noGrp="1"/>
          </p:cNvSpPr>
          <p:nvPr>
            <p:ph idx="1"/>
          </p:nvPr>
        </p:nvSpPr>
        <p:spPr>
          <a:xfrm>
            <a:off x="244549" y="1874715"/>
            <a:ext cx="8761228" cy="3909396"/>
          </a:xfrm>
        </p:spPr>
        <p:txBody>
          <a:bodyPr>
            <a:noAutofit/>
          </a:bodyPr>
          <a:lstStyle/>
          <a:p>
            <a:pPr marL="257175" indent="-257175">
              <a:buFont typeface="+mj-lt"/>
              <a:buAutoNum type="arabicPeriod"/>
            </a:pPr>
            <a:r>
              <a:rPr lang="en-IN" sz="2400" i="1">
                <a:latin typeface="Algerian" pitchFamily="82" charset="0"/>
              </a:rPr>
              <a:t>REQUIRES MANUAL OPERATION TO ADD OR REMOVE WEBSITE IN HOST FILE </a:t>
            </a:r>
          </a:p>
          <a:p>
            <a:pPr marL="257175" indent="-257175">
              <a:buFont typeface="+mj-lt"/>
              <a:buAutoNum type="arabicPeriod"/>
            </a:pPr>
            <a:r>
              <a:rPr lang="en-IN" sz="2400" i="1">
                <a:latin typeface="Algerian" pitchFamily="82" charset="0"/>
              </a:rPr>
              <a:t>THE SCRIPT NEEDS TO BE MODIFIED WHEN NEW WEBSITES ARE ADDED </a:t>
            </a:r>
          </a:p>
          <a:p>
            <a:pPr marL="257175" indent="-257175">
              <a:buFont typeface="+mj-lt"/>
              <a:buAutoNum type="arabicPeriod"/>
            </a:pPr>
            <a:r>
              <a:rPr lang="en-IN" sz="2400" i="1">
                <a:latin typeface="Algerian" pitchFamily="82" charset="0"/>
              </a:rPr>
              <a:t>REQUIRES MORE EFFORT IF THE SCRIPT IS AUTOMATED WITH THE OS TASKS </a:t>
            </a:r>
          </a:p>
          <a:p>
            <a:pPr marL="257175" indent="-257175">
              <a:buFont typeface="+mj-lt"/>
              <a:buAutoNum type="arabicPeriod"/>
            </a:pPr>
            <a:r>
              <a:rPr lang="en-IN" sz="2400" i="1">
                <a:latin typeface="Algerian" pitchFamily="82" charset="0"/>
              </a:rPr>
              <a:t>ONCE THE SCRIPT IS AUTOMATED WEBSITES CANNOT BE UNLOCKED /BLOCKED AT ANY TIME AS PER LOCAL ADMINISTRATOR THOUGHT</a:t>
            </a:r>
            <a:endParaRPr lang="en-US" sz="2400" i="1">
              <a:latin typeface="Algerian" pitchFamily="82" charset="0"/>
            </a:endParaRPr>
          </a:p>
        </p:txBody>
      </p:sp>
    </p:spTree>
    <p:extLst>
      <p:ext uri="{BB962C8B-B14F-4D97-AF65-F5344CB8AC3E}">
        <p14:creationId xmlns:p14="http://schemas.microsoft.com/office/powerpoint/2010/main" xmlns="" val="392873447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4A6C4-9B11-2B44-9B0B-EBEAF0ED62FF}"/>
              </a:ext>
            </a:extLst>
          </p:cNvPr>
          <p:cNvSpPr>
            <a:spLocks noGrp="1"/>
          </p:cNvSpPr>
          <p:nvPr>
            <p:ph type="title"/>
          </p:nvPr>
        </p:nvSpPr>
        <p:spPr/>
        <p:txBody>
          <a:bodyPr/>
          <a:lstStyle/>
          <a:p>
            <a:r>
              <a:rPr lang="en-IN" i="1" u="sng">
                <a:latin typeface="Algerian" pitchFamily="82" charset="0"/>
              </a:rPr>
              <a:t>PROPOSED SYSTEM</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89738868-EAA1-D146-BDDF-DA936B2936D1}"/>
              </a:ext>
            </a:extLst>
          </p:cNvPr>
          <p:cNvSpPr>
            <a:spLocks noGrp="1"/>
          </p:cNvSpPr>
          <p:nvPr>
            <p:ph idx="1"/>
          </p:nvPr>
        </p:nvSpPr>
        <p:spPr>
          <a:xfrm rot="10800000" flipV="1">
            <a:off x="159488" y="2207090"/>
            <a:ext cx="8856920" cy="2828210"/>
          </a:xfrm>
        </p:spPr>
        <p:txBody>
          <a:bodyPr>
            <a:normAutofit lnSpcReduction="10000"/>
          </a:bodyPr>
          <a:lstStyle/>
          <a:p>
            <a:pPr>
              <a:buFont typeface="Wingdings" pitchFamily="2" charset="2"/>
              <a:buChar char="v"/>
            </a:pPr>
            <a:r>
              <a:rPr lang="en-IN" i="1">
                <a:latin typeface="Algerian" pitchFamily="82" charset="0"/>
              </a:rPr>
              <a:t>IN THIS WEBSITE BLOCKER /UNBLOCKER PROJECT THE LOCAL ADMINISTRATOR JUST NEEDS TO ENTER THE WEBSITE NAME TO BLOCK/UNBLOCK USING GUI(GRAPHICAL USER INTERFACE) AT ANY TIME PROVIDED BY THE APPLICATION PERMANENTLY</a:t>
            </a:r>
          </a:p>
          <a:p>
            <a:pPr indent="0">
              <a:buNone/>
            </a:pPr>
            <a:endParaRPr lang="en-IN" i="1">
              <a:latin typeface="Algerian" pitchFamily="82" charset="0"/>
            </a:endParaRPr>
          </a:p>
          <a:p>
            <a:endParaRPr lang="en-IN" i="1">
              <a:latin typeface="Algerian" pitchFamily="82" charset="0"/>
            </a:endParaRPr>
          </a:p>
          <a:p>
            <a:endParaRPr lang="en-IN" i="1">
              <a:latin typeface="Algerian" pitchFamily="82" charset="0"/>
            </a:endParaRPr>
          </a:p>
          <a:p>
            <a:pPr marL="51435" indent="-257175">
              <a:buFont typeface="+mj-lt"/>
              <a:buAutoNum type="arabicPeriod"/>
            </a:pPr>
            <a:endParaRPr lang="en-IN" i="1">
              <a:latin typeface="Algerian" pitchFamily="82" charset="0"/>
            </a:endParaRPr>
          </a:p>
          <a:p>
            <a:endParaRPr lang="en-US" i="1">
              <a:latin typeface="Algerian" pitchFamily="82" charset="0"/>
            </a:endParaRPr>
          </a:p>
        </p:txBody>
      </p:sp>
    </p:spTree>
    <p:extLst>
      <p:ext uri="{BB962C8B-B14F-4D97-AF65-F5344CB8AC3E}">
        <p14:creationId xmlns:p14="http://schemas.microsoft.com/office/powerpoint/2010/main" xmlns="" val="325470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EA80-896A-2C45-A324-C8DF374CB454}"/>
              </a:ext>
            </a:extLst>
          </p:cNvPr>
          <p:cNvSpPr>
            <a:spLocks noGrp="1"/>
          </p:cNvSpPr>
          <p:nvPr>
            <p:ph type="title"/>
          </p:nvPr>
        </p:nvSpPr>
        <p:spPr/>
        <p:txBody>
          <a:bodyPr/>
          <a:lstStyle/>
          <a:p>
            <a:r>
              <a:rPr lang="en-IN" i="1" u="sng">
                <a:latin typeface="Algerian" pitchFamily="82" charset="0"/>
              </a:rPr>
              <a:t>Advantages</a:t>
            </a:r>
            <a:endParaRPr lang="en-US" i="1" u="sng">
              <a:latin typeface="Algerian" pitchFamily="82" charset="0"/>
            </a:endParaRPr>
          </a:p>
        </p:txBody>
      </p:sp>
      <p:sp>
        <p:nvSpPr>
          <p:cNvPr id="3" name="Content Placeholder 2">
            <a:extLst>
              <a:ext uri="{FF2B5EF4-FFF2-40B4-BE49-F238E27FC236}">
                <a16:creationId xmlns:a16="http://schemas.microsoft.com/office/drawing/2014/main" xmlns="" id="{4CB9E8D0-C828-BC43-BA1D-E9922DDA7E25}"/>
              </a:ext>
            </a:extLst>
          </p:cNvPr>
          <p:cNvSpPr>
            <a:spLocks noGrp="1"/>
          </p:cNvSpPr>
          <p:nvPr>
            <p:ph idx="1"/>
          </p:nvPr>
        </p:nvSpPr>
        <p:spPr>
          <a:xfrm>
            <a:off x="435934" y="2238154"/>
            <a:ext cx="8229600" cy="2599660"/>
          </a:xfrm>
        </p:spPr>
        <p:txBody>
          <a:bodyPr>
            <a:noAutofit/>
          </a:bodyPr>
          <a:lstStyle/>
          <a:p>
            <a:pPr marL="51435" indent="-257175">
              <a:buFont typeface="+mj-lt"/>
              <a:buAutoNum type="arabicPeriod"/>
            </a:pPr>
            <a:r>
              <a:rPr lang="en-IN" i="1">
                <a:latin typeface="Algerian" pitchFamily="82" charset="0"/>
              </a:rPr>
              <a:t>SIMPLE TO USE </a:t>
            </a:r>
          </a:p>
          <a:p>
            <a:pPr marL="51435" indent="-257175">
              <a:buFont typeface="+mj-lt"/>
              <a:buAutoNum type="arabicPeriod"/>
            </a:pPr>
            <a:r>
              <a:rPr lang="en-IN" i="1">
                <a:latin typeface="Algerian" pitchFamily="82" charset="0"/>
              </a:rPr>
              <a:t>SCHEDULED BLOCKING IS NOT REQUIRED </a:t>
            </a:r>
          </a:p>
          <a:p>
            <a:pPr marL="51435" indent="-257175">
              <a:buFont typeface="+mj-lt"/>
              <a:buAutoNum type="arabicPeriod"/>
            </a:pPr>
            <a:r>
              <a:rPr lang="en-IN" i="1">
                <a:latin typeface="Algerian" pitchFamily="82" charset="0"/>
              </a:rPr>
              <a:t>APPLICATION EFFECT WILL BE PERMANENT</a:t>
            </a:r>
          </a:p>
          <a:p>
            <a:pPr marL="257175" indent="-257175">
              <a:buFont typeface="+mj-lt"/>
              <a:buAutoNum type="arabicPeriod"/>
            </a:pPr>
            <a:r>
              <a:rPr lang="en-IN" i="1">
                <a:latin typeface="Algerian" pitchFamily="82" charset="0"/>
              </a:rPr>
              <a:t>WEBSITES CAN BE BLOCKED/UNBLOCKED AT ANY TIME AS PER LOCAL ADMINISTRATOR THOUGHTS</a:t>
            </a:r>
          </a:p>
          <a:p>
            <a:pPr marL="51435" indent="-257175">
              <a:buFont typeface="+mj-lt"/>
              <a:buAutoNum type="arabicPeriod"/>
            </a:pPr>
            <a:endParaRPr lang="en-US" i="1">
              <a:latin typeface="Algerian" pitchFamily="82" charset="0"/>
            </a:endParaRPr>
          </a:p>
        </p:txBody>
      </p:sp>
    </p:spTree>
    <p:extLst>
      <p:ext uri="{BB962C8B-B14F-4D97-AF65-F5344CB8AC3E}">
        <p14:creationId xmlns:p14="http://schemas.microsoft.com/office/powerpoint/2010/main" xmlns="" val="304655115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736</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Website blockEr and UnBlocker</vt:lpstr>
      <vt:lpstr>Objective of project</vt:lpstr>
      <vt:lpstr>ABSTRACT</vt:lpstr>
      <vt:lpstr>INTRODUCTION TO DOMAIN</vt:lpstr>
      <vt:lpstr>ALGORITHM</vt:lpstr>
      <vt:lpstr>EXISTING SYSTEM</vt:lpstr>
      <vt:lpstr>DISADVANTAGES</vt:lpstr>
      <vt:lpstr>PROPOSED SYSTEM</vt:lpstr>
      <vt:lpstr>Advantages</vt:lpstr>
      <vt:lpstr>Reference survey</vt:lpstr>
      <vt:lpstr>ARCHITECTURE DIAGRAM OF PROJECT</vt:lpstr>
      <vt:lpstr>IMPLEMENTATION METHOD</vt:lpstr>
      <vt:lpstr>FUTURE ENHANCEMENT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JUSTUS</cp:lastModifiedBy>
  <cp:revision>44</cp:revision>
  <dcterms:created xsi:type="dcterms:W3CDTF">2014-09-16T21:33:25Z</dcterms:created>
  <dcterms:modified xsi:type="dcterms:W3CDTF">2022-04-19T17:31:43Z</dcterms:modified>
</cp:coreProperties>
</file>