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5"/>
  </p:notesMasterIdLst>
  <p:sldIdLst>
    <p:sldId id="258" r:id="rId5"/>
    <p:sldId id="335" r:id="rId6"/>
    <p:sldId id="291" r:id="rId7"/>
    <p:sldId id="318" r:id="rId8"/>
    <p:sldId id="319" r:id="rId9"/>
    <p:sldId id="320" r:id="rId10"/>
    <p:sldId id="323" r:id="rId11"/>
    <p:sldId id="321" r:id="rId12"/>
    <p:sldId id="322" r:id="rId13"/>
    <p:sldId id="324" r:id="rId14"/>
    <p:sldId id="325" r:id="rId15"/>
    <p:sldId id="326" r:id="rId16"/>
    <p:sldId id="327" r:id="rId17"/>
    <p:sldId id="328" r:id="rId18"/>
    <p:sldId id="329" r:id="rId19"/>
    <p:sldId id="330" r:id="rId20"/>
    <p:sldId id="331" r:id="rId21"/>
    <p:sldId id="332" r:id="rId22"/>
    <p:sldId id="333" r:id="rId23"/>
    <p:sldId id="334" r:id="rId24"/>
    <p:sldId id="292" r:id="rId25"/>
    <p:sldId id="336" r:id="rId26"/>
    <p:sldId id="337" r:id="rId27"/>
    <p:sldId id="309" r:id="rId28"/>
    <p:sldId id="313" r:id="rId29"/>
    <p:sldId id="312" r:id="rId30"/>
    <p:sldId id="314" r:id="rId31"/>
    <p:sldId id="315" r:id="rId32"/>
    <p:sldId id="317" r:id="rId33"/>
    <p:sldId id="351" r:id="rId34"/>
    <p:sldId id="352" r:id="rId35"/>
    <p:sldId id="354" r:id="rId36"/>
    <p:sldId id="316" r:id="rId37"/>
    <p:sldId id="339" r:id="rId38"/>
    <p:sldId id="345" r:id="rId39"/>
    <p:sldId id="344" r:id="rId40"/>
    <p:sldId id="347" r:id="rId41"/>
    <p:sldId id="346" r:id="rId42"/>
    <p:sldId id="338" r:id="rId43"/>
    <p:sldId id="358" r:id="rId44"/>
    <p:sldId id="359" r:id="rId45"/>
    <p:sldId id="361" r:id="rId46"/>
    <p:sldId id="362" r:id="rId47"/>
    <p:sldId id="360" r:id="rId48"/>
    <p:sldId id="363" r:id="rId49"/>
    <p:sldId id="355" r:id="rId50"/>
    <p:sldId id="356" r:id="rId51"/>
    <p:sldId id="357" r:id="rId52"/>
    <p:sldId id="364" r:id="rId53"/>
    <p:sldId id="350" r:id="rId5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F1E25-B8F7-46C6-BF92-327C24E0D7E2}" v="71" dt="2020-07-17T15:43:13.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5"/>
    <p:restoredTop sz="96327"/>
  </p:normalViewPr>
  <p:slideViewPr>
    <p:cSldViewPr snapToGrid="0" snapToObjects="1">
      <p:cViewPr varScale="1">
        <p:scale>
          <a:sx n="56" d="100"/>
          <a:sy n="56" d="100"/>
        </p:scale>
        <p:origin x="81"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ichards" userId="6afda9a54147f31e" providerId="LiveId" clId="{3001BE14-A6B9-4A01-8FBF-CA4BD3FC4565}"/>
    <pc:docChg chg="undo custSel addSld delSld modSld sldOrd">
      <pc:chgData name="Michael Richards" userId="6afda9a54147f31e" providerId="LiveId" clId="{3001BE14-A6B9-4A01-8FBF-CA4BD3FC4565}" dt="2020-04-16T08:09:36.797" v="6527" actId="6549"/>
      <pc:docMkLst>
        <pc:docMk/>
      </pc:docMkLst>
      <pc:sldChg chg="modSp">
        <pc:chgData name="Michael Richards" userId="6afda9a54147f31e" providerId="LiveId" clId="{3001BE14-A6B9-4A01-8FBF-CA4BD3FC4565}" dt="2020-04-14T09:35:58.958" v="105" actId="20577"/>
        <pc:sldMkLst>
          <pc:docMk/>
          <pc:sldMk cId="1490150337" sldId="258"/>
        </pc:sldMkLst>
        <pc:spChg chg="mod">
          <ac:chgData name="Michael Richards" userId="6afda9a54147f31e" providerId="LiveId" clId="{3001BE14-A6B9-4A01-8FBF-CA4BD3FC4565}" dt="2020-04-14T09:34:57.548" v="27" actId="20577"/>
          <ac:spMkLst>
            <pc:docMk/>
            <pc:sldMk cId="1490150337" sldId="258"/>
            <ac:spMk id="2" creationId="{E7B640E0-9BA0-4725-A6B7-BB7C66F80F01}"/>
          </ac:spMkLst>
        </pc:spChg>
        <pc:spChg chg="mod">
          <ac:chgData name="Michael Richards" userId="6afda9a54147f31e" providerId="LiveId" clId="{3001BE14-A6B9-4A01-8FBF-CA4BD3FC4565}" dt="2020-04-14T09:35:58.958" v="105" actId="20577"/>
          <ac:spMkLst>
            <pc:docMk/>
            <pc:sldMk cId="1490150337" sldId="258"/>
            <ac:spMk id="3" creationId="{10DB4343-F7E9-4D14-80D2-0940AD571108}"/>
          </ac:spMkLst>
        </pc:spChg>
      </pc:sldChg>
      <pc:sldChg chg="del">
        <pc:chgData name="Michael Richards" userId="6afda9a54147f31e" providerId="LiveId" clId="{3001BE14-A6B9-4A01-8FBF-CA4BD3FC4565}" dt="2020-04-15T14:59:19.044" v="5692" actId="47"/>
        <pc:sldMkLst>
          <pc:docMk/>
          <pc:sldMk cId="561229006" sldId="259"/>
        </pc:sldMkLst>
      </pc:sldChg>
      <pc:sldChg chg="del">
        <pc:chgData name="Michael Richards" userId="6afda9a54147f31e" providerId="LiveId" clId="{3001BE14-A6B9-4A01-8FBF-CA4BD3FC4565}" dt="2020-04-15T14:59:19.044" v="5692" actId="47"/>
        <pc:sldMkLst>
          <pc:docMk/>
          <pc:sldMk cId="1939151161" sldId="261"/>
        </pc:sldMkLst>
      </pc:sldChg>
      <pc:sldChg chg="del">
        <pc:chgData name="Michael Richards" userId="6afda9a54147f31e" providerId="LiveId" clId="{3001BE14-A6B9-4A01-8FBF-CA4BD3FC4565}" dt="2020-04-15T14:59:19.044" v="5692" actId="47"/>
        <pc:sldMkLst>
          <pc:docMk/>
          <pc:sldMk cId="3785394675" sldId="262"/>
        </pc:sldMkLst>
      </pc:sldChg>
      <pc:sldChg chg="del">
        <pc:chgData name="Michael Richards" userId="6afda9a54147f31e" providerId="LiveId" clId="{3001BE14-A6B9-4A01-8FBF-CA4BD3FC4565}" dt="2020-04-15T14:59:19.044" v="5692" actId="47"/>
        <pc:sldMkLst>
          <pc:docMk/>
          <pc:sldMk cId="2565903756" sldId="263"/>
        </pc:sldMkLst>
      </pc:sldChg>
      <pc:sldChg chg="del">
        <pc:chgData name="Michael Richards" userId="6afda9a54147f31e" providerId="LiveId" clId="{3001BE14-A6B9-4A01-8FBF-CA4BD3FC4565}" dt="2020-04-15T14:59:19.044" v="5692" actId="47"/>
        <pc:sldMkLst>
          <pc:docMk/>
          <pc:sldMk cId="1617832560" sldId="264"/>
        </pc:sldMkLst>
      </pc:sldChg>
      <pc:sldChg chg="del">
        <pc:chgData name="Michael Richards" userId="6afda9a54147f31e" providerId="LiveId" clId="{3001BE14-A6B9-4A01-8FBF-CA4BD3FC4565}" dt="2020-04-15T14:59:19.044" v="5692" actId="47"/>
        <pc:sldMkLst>
          <pc:docMk/>
          <pc:sldMk cId="2426765789" sldId="265"/>
        </pc:sldMkLst>
      </pc:sldChg>
      <pc:sldChg chg="del">
        <pc:chgData name="Michael Richards" userId="6afda9a54147f31e" providerId="LiveId" clId="{3001BE14-A6B9-4A01-8FBF-CA4BD3FC4565}" dt="2020-04-15T14:59:19.044" v="5692" actId="47"/>
        <pc:sldMkLst>
          <pc:docMk/>
          <pc:sldMk cId="2871641257" sldId="266"/>
        </pc:sldMkLst>
      </pc:sldChg>
      <pc:sldChg chg="del">
        <pc:chgData name="Michael Richards" userId="6afda9a54147f31e" providerId="LiveId" clId="{3001BE14-A6B9-4A01-8FBF-CA4BD3FC4565}" dt="2020-04-15T14:59:19.044" v="5692" actId="47"/>
        <pc:sldMkLst>
          <pc:docMk/>
          <pc:sldMk cId="2787744700" sldId="267"/>
        </pc:sldMkLst>
      </pc:sldChg>
      <pc:sldChg chg="del">
        <pc:chgData name="Michael Richards" userId="6afda9a54147f31e" providerId="LiveId" clId="{3001BE14-A6B9-4A01-8FBF-CA4BD3FC4565}" dt="2020-04-15T14:59:19.044" v="5692" actId="47"/>
        <pc:sldMkLst>
          <pc:docMk/>
          <pc:sldMk cId="1136471903" sldId="268"/>
        </pc:sldMkLst>
      </pc:sldChg>
      <pc:sldChg chg="del">
        <pc:chgData name="Michael Richards" userId="6afda9a54147f31e" providerId="LiveId" clId="{3001BE14-A6B9-4A01-8FBF-CA4BD3FC4565}" dt="2020-04-15T14:59:19.044" v="5692" actId="47"/>
        <pc:sldMkLst>
          <pc:docMk/>
          <pc:sldMk cId="774349209" sldId="269"/>
        </pc:sldMkLst>
      </pc:sldChg>
      <pc:sldChg chg="del">
        <pc:chgData name="Michael Richards" userId="6afda9a54147f31e" providerId="LiveId" clId="{3001BE14-A6B9-4A01-8FBF-CA4BD3FC4565}" dt="2020-04-15T14:59:19.044" v="5692" actId="47"/>
        <pc:sldMkLst>
          <pc:docMk/>
          <pc:sldMk cId="1684596942" sldId="270"/>
        </pc:sldMkLst>
      </pc:sldChg>
      <pc:sldChg chg="del">
        <pc:chgData name="Michael Richards" userId="6afda9a54147f31e" providerId="LiveId" clId="{3001BE14-A6B9-4A01-8FBF-CA4BD3FC4565}" dt="2020-04-15T14:59:19.044" v="5692" actId="47"/>
        <pc:sldMkLst>
          <pc:docMk/>
          <pc:sldMk cId="1460047530" sldId="271"/>
        </pc:sldMkLst>
      </pc:sldChg>
      <pc:sldChg chg="del">
        <pc:chgData name="Michael Richards" userId="6afda9a54147f31e" providerId="LiveId" clId="{3001BE14-A6B9-4A01-8FBF-CA4BD3FC4565}" dt="2020-04-15T14:59:19.044" v="5692" actId="47"/>
        <pc:sldMkLst>
          <pc:docMk/>
          <pc:sldMk cId="4172756668" sldId="272"/>
        </pc:sldMkLst>
      </pc:sldChg>
      <pc:sldChg chg="del">
        <pc:chgData name="Michael Richards" userId="6afda9a54147f31e" providerId="LiveId" clId="{3001BE14-A6B9-4A01-8FBF-CA4BD3FC4565}" dt="2020-04-15T14:59:19.044" v="5692" actId="47"/>
        <pc:sldMkLst>
          <pc:docMk/>
          <pc:sldMk cId="2203264433" sldId="273"/>
        </pc:sldMkLst>
      </pc:sldChg>
      <pc:sldChg chg="del">
        <pc:chgData name="Michael Richards" userId="6afda9a54147f31e" providerId="LiveId" clId="{3001BE14-A6B9-4A01-8FBF-CA4BD3FC4565}" dt="2020-04-15T14:59:19.044" v="5692" actId="47"/>
        <pc:sldMkLst>
          <pc:docMk/>
          <pc:sldMk cId="2593034822" sldId="274"/>
        </pc:sldMkLst>
      </pc:sldChg>
      <pc:sldChg chg="del">
        <pc:chgData name="Michael Richards" userId="6afda9a54147f31e" providerId="LiveId" clId="{3001BE14-A6B9-4A01-8FBF-CA4BD3FC4565}" dt="2020-04-15T14:59:19.044" v="5692" actId="47"/>
        <pc:sldMkLst>
          <pc:docMk/>
          <pc:sldMk cId="4082414164" sldId="275"/>
        </pc:sldMkLst>
      </pc:sldChg>
      <pc:sldChg chg="del">
        <pc:chgData name="Michael Richards" userId="6afda9a54147f31e" providerId="LiveId" clId="{3001BE14-A6B9-4A01-8FBF-CA4BD3FC4565}" dt="2020-04-15T14:59:19.044" v="5692" actId="47"/>
        <pc:sldMkLst>
          <pc:docMk/>
          <pc:sldMk cId="2269528049" sldId="276"/>
        </pc:sldMkLst>
      </pc:sldChg>
      <pc:sldChg chg="del">
        <pc:chgData name="Michael Richards" userId="6afda9a54147f31e" providerId="LiveId" clId="{3001BE14-A6B9-4A01-8FBF-CA4BD3FC4565}" dt="2020-04-15T14:59:19.044" v="5692" actId="47"/>
        <pc:sldMkLst>
          <pc:docMk/>
          <pc:sldMk cId="2172906390" sldId="277"/>
        </pc:sldMkLst>
      </pc:sldChg>
      <pc:sldChg chg="del">
        <pc:chgData name="Michael Richards" userId="6afda9a54147f31e" providerId="LiveId" clId="{3001BE14-A6B9-4A01-8FBF-CA4BD3FC4565}" dt="2020-04-15T14:59:19.044" v="5692" actId="47"/>
        <pc:sldMkLst>
          <pc:docMk/>
          <pc:sldMk cId="480154164" sldId="278"/>
        </pc:sldMkLst>
      </pc:sldChg>
      <pc:sldChg chg="del">
        <pc:chgData name="Michael Richards" userId="6afda9a54147f31e" providerId="LiveId" clId="{3001BE14-A6B9-4A01-8FBF-CA4BD3FC4565}" dt="2020-04-15T14:59:19.044" v="5692" actId="47"/>
        <pc:sldMkLst>
          <pc:docMk/>
          <pc:sldMk cId="2014581746" sldId="279"/>
        </pc:sldMkLst>
      </pc:sldChg>
      <pc:sldChg chg="del">
        <pc:chgData name="Michael Richards" userId="6afda9a54147f31e" providerId="LiveId" clId="{3001BE14-A6B9-4A01-8FBF-CA4BD3FC4565}" dt="2020-04-15T14:59:19.044" v="5692" actId="47"/>
        <pc:sldMkLst>
          <pc:docMk/>
          <pc:sldMk cId="876082138" sldId="280"/>
        </pc:sldMkLst>
      </pc:sldChg>
      <pc:sldChg chg="del">
        <pc:chgData name="Michael Richards" userId="6afda9a54147f31e" providerId="LiveId" clId="{3001BE14-A6B9-4A01-8FBF-CA4BD3FC4565}" dt="2020-04-15T14:59:19.044" v="5692" actId="47"/>
        <pc:sldMkLst>
          <pc:docMk/>
          <pc:sldMk cId="10393567" sldId="281"/>
        </pc:sldMkLst>
      </pc:sldChg>
      <pc:sldChg chg="del">
        <pc:chgData name="Michael Richards" userId="6afda9a54147f31e" providerId="LiveId" clId="{3001BE14-A6B9-4A01-8FBF-CA4BD3FC4565}" dt="2020-04-15T14:59:19.044" v="5692" actId="47"/>
        <pc:sldMkLst>
          <pc:docMk/>
          <pc:sldMk cId="386997847" sldId="282"/>
        </pc:sldMkLst>
      </pc:sldChg>
      <pc:sldChg chg="del">
        <pc:chgData name="Michael Richards" userId="6afda9a54147f31e" providerId="LiveId" clId="{3001BE14-A6B9-4A01-8FBF-CA4BD3FC4565}" dt="2020-04-15T14:59:19.044" v="5692" actId="47"/>
        <pc:sldMkLst>
          <pc:docMk/>
          <pc:sldMk cId="248993031" sldId="283"/>
        </pc:sldMkLst>
      </pc:sldChg>
      <pc:sldChg chg="del">
        <pc:chgData name="Michael Richards" userId="6afda9a54147f31e" providerId="LiveId" clId="{3001BE14-A6B9-4A01-8FBF-CA4BD3FC4565}" dt="2020-04-15T14:59:19.044" v="5692" actId="47"/>
        <pc:sldMkLst>
          <pc:docMk/>
          <pc:sldMk cId="1842755711" sldId="284"/>
        </pc:sldMkLst>
      </pc:sldChg>
      <pc:sldChg chg="del">
        <pc:chgData name="Michael Richards" userId="6afda9a54147f31e" providerId="LiveId" clId="{3001BE14-A6B9-4A01-8FBF-CA4BD3FC4565}" dt="2020-04-15T14:59:19.044" v="5692" actId="47"/>
        <pc:sldMkLst>
          <pc:docMk/>
          <pc:sldMk cId="596358503" sldId="285"/>
        </pc:sldMkLst>
      </pc:sldChg>
      <pc:sldChg chg="del">
        <pc:chgData name="Michael Richards" userId="6afda9a54147f31e" providerId="LiveId" clId="{3001BE14-A6B9-4A01-8FBF-CA4BD3FC4565}" dt="2020-04-15T14:59:19.044" v="5692" actId="47"/>
        <pc:sldMkLst>
          <pc:docMk/>
          <pc:sldMk cId="2870541155" sldId="286"/>
        </pc:sldMkLst>
      </pc:sldChg>
      <pc:sldChg chg="del">
        <pc:chgData name="Michael Richards" userId="6afda9a54147f31e" providerId="LiveId" clId="{3001BE14-A6B9-4A01-8FBF-CA4BD3FC4565}" dt="2020-04-15T14:59:19.044" v="5692" actId="47"/>
        <pc:sldMkLst>
          <pc:docMk/>
          <pc:sldMk cId="436161454" sldId="287"/>
        </pc:sldMkLst>
      </pc:sldChg>
      <pc:sldChg chg="del">
        <pc:chgData name="Michael Richards" userId="6afda9a54147f31e" providerId="LiveId" clId="{3001BE14-A6B9-4A01-8FBF-CA4BD3FC4565}" dt="2020-04-15T14:59:19.044" v="5692" actId="47"/>
        <pc:sldMkLst>
          <pc:docMk/>
          <pc:sldMk cId="1193872431" sldId="288"/>
        </pc:sldMkLst>
      </pc:sldChg>
      <pc:sldChg chg="del">
        <pc:chgData name="Michael Richards" userId="6afda9a54147f31e" providerId="LiveId" clId="{3001BE14-A6B9-4A01-8FBF-CA4BD3FC4565}" dt="2020-04-15T15:23:59.237" v="5706" actId="47"/>
        <pc:sldMkLst>
          <pc:docMk/>
          <pc:sldMk cId="785865453" sldId="289"/>
        </pc:sldMkLst>
      </pc:sldChg>
      <pc:sldChg chg="del">
        <pc:chgData name="Michael Richards" userId="6afda9a54147f31e" providerId="LiveId" clId="{3001BE14-A6B9-4A01-8FBF-CA4BD3FC4565}" dt="2020-04-15T14:59:19.044" v="5692" actId="47"/>
        <pc:sldMkLst>
          <pc:docMk/>
          <pc:sldMk cId="3167797698" sldId="290"/>
        </pc:sldMkLst>
      </pc:sldChg>
      <pc:sldChg chg="modSp">
        <pc:chgData name="Michael Richards" userId="6afda9a54147f31e" providerId="LiveId" clId="{3001BE14-A6B9-4A01-8FBF-CA4BD3FC4565}" dt="2020-04-14T09:36:13.648" v="125" actId="20577"/>
        <pc:sldMkLst>
          <pc:docMk/>
          <pc:sldMk cId="3916089796" sldId="291"/>
        </pc:sldMkLst>
        <pc:spChg chg="mod">
          <ac:chgData name="Michael Richards" userId="6afda9a54147f31e" providerId="LiveId" clId="{3001BE14-A6B9-4A01-8FBF-CA4BD3FC4565}" dt="2020-04-14T09:36:13.648" v="125" actId="20577"/>
          <ac:spMkLst>
            <pc:docMk/>
            <pc:sldMk cId="3916089796" sldId="291"/>
            <ac:spMk id="2" creationId="{1D6048B0-1A42-4284-BB7D-36DEAA0405A5}"/>
          </ac:spMkLst>
        </pc:spChg>
      </pc:sldChg>
      <pc:sldChg chg="modSp">
        <pc:chgData name="Michael Richards" userId="6afda9a54147f31e" providerId="LiveId" clId="{3001BE14-A6B9-4A01-8FBF-CA4BD3FC4565}" dt="2020-04-15T08:10:57.017" v="2547" actId="27636"/>
        <pc:sldMkLst>
          <pc:docMk/>
          <pc:sldMk cId="2586267499" sldId="292"/>
        </pc:sldMkLst>
        <pc:spChg chg="mod">
          <ac:chgData name="Michael Richards" userId="6afda9a54147f31e" providerId="LiveId" clId="{3001BE14-A6B9-4A01-8FBF-CA4BD3FC4565}" dt="2020-04-14T15:56:09.673" v="2269" actId="20577"/>
          <ac:spMkLst>
            <pc:docMk/>
            <pc:sldMk cId="2586267499" sldId="292"/>
            <ac:spMk id="2" creationId="{968676C5-4F89-484C-80BA-39559D4220B4}"/>
          </ac:spMkLst>
        </pc:spChg>
        <pc:spChg chg="mod">
          <ac:chgData name="Michael Richards" userId="6afda9a54147f31e" providerId="LiveId" clId="{3001BE14-A6B9-4A01-8FBF-CA4BD3FC4565}" dt="2020-04-15T08:10:57.017" v="2547" actId="27636"/>
          <ac:spMkLst>
            <pc:docMk/>
            <pc:sldMk cId="2586267499" sldId="292"/>
            <ac:spMk id="3" creationId="{91A9C230-3792-48EC-A9D5-48CC4D925B12}"/>
          </ac:spMkLst>
        </pc:spChg>
      </pc:sldChg>
      <pc:sldChg chg="del">
        <pc:chgData name="Michael Richards" userId="6afda9a54147f31e" providerId="LiveId" clId="{3001BE14-A6B9-4A01-8FBF-CA4BD3FC4565}" dt="2020-04-15T14:59:19.044" v="5692" actId="47"/>
        <pc:sldMkLst>
          <pc:docMk/>
          <pc:sldMk cId="2750270119" sldId="293"/>
        </pc:sldMkLst>
      </pc:sldChg>
      <pc:sldChg chg="del">
        <pc:chgData name="Michael Richards" userId="6afda9a54147f31e" providerId="LiveId" clId="{3001BE14-A6B9-4A01-8FBF-CA4BD3FC4565}" dt="2020-04-15T14:59:19.044" v="5692" actId="47"/>
        <pc:sldMkLst>
          <pc:docMk/>
          <pc:sldMk cId="2237241295" sldId="294"/>
        </pc:sldMkLst>
      </pc:sldChg>
      <pc:sldChg chg="del">
        <pc:chgData name="Michael Richards" userId="6afda9a54147f31e" providerId="LiveId" clId="{3001BE14-A6B9-4A01-8FBF-CA4BD3FC4565}" dt="2020-04-15T14:59:19.044" v="5692" actId="47"/>
        <pc:sldMkLst>
          <pc:docMk/>
          <pc:sldMk cId="2766953977" sldId="295"/>
        </pc:sldMkLst>
      </pc:sldChg>
      <pc:sldChg chg="del">
        <pc:chgData name="Michael Richards" userId="6afda9a54147f31e" providerId="LiveId" clId="{3001BE14-A6B9-4A01-8FBF-CA4BD3FC4565}" dt="2020-04-15T14:59:19.044" v="5692" actId="47"/>
        <pc:sldMkLst>
          <pc:docMk/>
          <pc:sldMk cId="193500769" sldId="296"/>
        </pc:sldMkLst>
      </pc:sldChg>
      <pc:sldChg chg="del">
        <pc:chgData name="Michael Richards" userId="6afda9a54147f31e" providerId="LiveId" clId="{3001BE14-A6B9-4A01-8FBF-CA4BD3FC4565}" dt="2020-04-15T14:59:19.044" v="5692" actId="47"/>
        <pc:sldMkLst>
          <pc:docMk/>
          <pc:sldMk cId="1993622241" sldId="297"/>
        </pc:sldMkLst>
      </pc:sldChg>
      <pc:sldChg chg="del">
        <pc:chgData name="Michael Richards" userId="6afda9a54147f31e" providerId="LiveId" clId="{3001BE14-A6B9-4A01-8FBF-CA4BD3FC4565}" dt="2020-04-15T14:59:19.044" v="5692" actId="47"/>
        <pc:sldMkLst>
          <pc:docMk/>
          <pc:sldMk cId="1218463459" sldId="298"/>
        </pc:sldMkLst>
      </pc:sldChg>
      <pc:sldChg chg="del">
        <pc:chgData name="Michael Richards" userId="6afda9a54147f31e" providerId="LiveId" clId="{3001BE14-A6B9-4A01-8FBF-CA4BD3FC4565}" dt="2020-04-15T14:59:19.044" v="5692" actId="47"/>
        <pc:sldMkLst>
          <pc:docMk/>
          <pc:sldMk cId="2110918877" sldId="299"/>
        </pc:sldMkLst>
      </pc:sldChg>
      <pc:sldChg chg="del">
        <pc:chgData name="Michael Richards" userId="6afda9a54147f31e" providerId="LiveId" clId="{3001BE14-A6B9-4A01-8FBF-CA4BD3FC4565}" dt="2020-04-15T14:59:19.044" v="5692" actId="47"/>
        <pc:sldMkLst>
          <pc:docMk/>
          <pc:sldMk cId="3137351801" sldId="300"/>
        </pc:sldMkLst>
      </pc:sldChg>
      <pc:sldChg chg="del">
        <pc:chgData name="Michael Richards" userId="6afda9a54147f31e" providerId="LiveId" clId="{3001BE14-A6B9-4A01-8FBF-CA4BD3FC4565}" dt="2020-04-15T14:59:19.044" v="5692" actId="47"/>
        <pc:sldMkLst>
          <pc:docMk/>
          <pc:sldMk cId="3584419151" sldId="301"/>
        </pc:sldMkLst>
      </pc:sldChg>
      <pc:sldChg chg="del">
        <pc:chgData name="Michael Richards" userId="6afda9a54147f31e" providerId="LiveId" clId="{3001BE14-A6B9-4A01-8FBF-CA4BD3FC4565}" dt="2020-04-15T14:59:19.044" v="5692" actId="47"/>
        <pc:sldMkLst>
          <pc:docMk/>
          <pc:sldMk cId="1168937842" sldId="302"/>
        </pc:sldMkLst>
      </pc:sldChg>
      <pc:sldChg chg="del">
        <pc:chgData name="Michael Richards" userId="6afda9a54147f31e" providerId="LiveId" clId="{3001BE14-A6B9-4A01-8FBF-CA4BD3FC4565}" dt="2020-04-15T14:59:19.044" v="5692" actId="47"/>
        <pc:sldMkLst>
          <pc:docMk/>
          <pc:sldMk cId="4173523798" sldId="303"/>
        </pc:sldMkLst>
      </pc:sldChg>
      <pc:sldChg chg="del">
        <pc:chgData name="Michael Richards" userId="6afda9a54147f31e" providerId="LiveId" clId="{3001BE14-A6B9-4A01-8FBF-CA4BD3FC4565}" dt="2020-04-15T14:59:19.044" v="5692" actId="47"/>
        <pc:sldMkLst>
          <pc:docMk/>
          <pc:sldMk cId="4044154502" sldId="304"/>
        </pc:sldMkLst>
      </pc:sldChg>
      <pc:sldChg chg="del">
        <pc:chgData name="Michael Richards" userId="6afda9a54147f31e" providerId="LiveId" clId="{3001BE14-A6B9-4A01-8FBF-CA4BD3FC4565}" dt="2020-04-15T14:59:19.044" v="5692" actId="47"/>
        <pc:sldMkLst>
          <pc:docMk/>
          <pc:sldMk cId="1764524327" sldId="305"/>
        </pc:sldMkLst>
      </pc:sldChg>
      <pc:sldChg chg="modSp add">
        <pc:chgData name="Michael Richards" userId="6afda9a54147f31e" providerId="LiveId" clId="{3001BE14-A6B9-4A01-8FBF-CA4BD3FC4565}" dt="2020-04-16T07:20:58.341" v="6031" actId="20577"/>
        <pc:sldMkLst>
          <pc:docMk/>
          <pc:sldMk cId="3212093573" sldId="306"/>
        </pc:sldMkLst>
        <pc:spChg chg="mod">
          <ac:chgData name="Michael Richards" userId="6afda9a54147f31e" providerId="LiveId" clId="{3001BE14-A6B9-4A01-8FBF-CA4BD3FC4565}" dt="2020-04-15T10:43:45.078" v="2560" actId="20577"/>
          <ac:spMkLst>
            <pc:docMk/>
            <pc:sldMk cId="3212093573" sldId="306"/>
            <ac:spMk id="2" creationId="{968676C5-4F89-484C-80BA-39559D4220B4}"/>
          </ac:spMkLst>
        </pc:spChg>
        <pc:spChg chg="mod">
          <ac:chgData name="Michael Richards" userId="6afda9a54147f31e" providerId="LiveId" clId="{3001BE14-A6B9-4A01-8FBF-CA4BD3FC4565}" dt="2020-04-16T07:20:58.341" v="6031" actId="20577"/>
          <ac:spMkLst>
            <pc:docMk/>
            <pc:sldMk cId="3212093573" sldId="306"/>
            <ac:spMk id="3" creationId="{91A9C230-3792-48EC-A9D5-48CC4D925B12}"/>
          </ac:spMkLst>
        </pc:spChg>
      </pc:sldChg>
      <pc:sldChg chg="modSp new">
        <pc:chgData name="Michael Richards" userId="6afda9a54147f31e" providerId="LiveId" clId="{3001BE14-A6B9-4A01-8FBF-CA4BD3FC4565}" dt="2020-04-16T07:21:27.786" v="6036" actId="20577"/>
        <pc:sldMkLst>
          <pc:docMk/>
          <pc:sldMk cId="2349434237" sldId="307"/>
        </pc:sldMkLst>
        <pc:spChg chg="mod">
          <ac:chgData name="Michael Richards" userId="6afda9a54147f31e" providerId="LiveId" clId="{3001BE14-A6B9-4A01-8FBF-CA4BD3FC4565}" dt="2020-04-14T10:56:36.086" v="1136" actId="20577"/>
          <ac:spMkLst>
            <pc:docMk/>
            <pc:sldMk cId="2349434237" sldId="307"/>
            <ac:spMk id="2" creationId="{36B7C8E6-3B32-43E1-9890-74910DF221E3}"/>
          </ac:spMkLst>
        </pc:spChg>
        <pc:spChg chg="mod">
          <ac:chgData name="Michael Richards" userId="6afda9a54147f31e" providerId="LiveId" clId="{3001BE14-A6B9-4A01-8FBF-CA4BD3FC4565}" dt="2020-04-16T07:21:27.786" v="6036" actId="20577"/>
          <ac:spMkLst>
            <pc:docMk/>
            <pc:sldMk cId="2349434237" sldId="307"/>
            <ac:spMk id="3" creationId="{722A4BDC-E4BF-48F1-853B-E7DB672820AA}"/>
          </ac:spMkLst>
        </pc:spChg>
      </pc:sldChg>
      <pc:sldChg chg="modSp new ord">
        <pc:chgData name="Michael Richards" userId="6afda9a54147f31e" providerId="LiveId" clId="{3001BE14-A6B9-4A01-8FBF-CA4BD3FC4565}" dt="2020-04-16T07:18:39.754" v="5941" actId="27636"/>
        <pc:sldMkLst>
          <pc:docMk/>
          <pc:sldMk cId="2886031210" sldId="308"/>
        </pc:sldMkLst>
        <pc:spChg chg="mod">
          <ac:chgData name="Michael Richards" userId="6afda9a54147f31e" providerId="LiveId" clId="{3001BE14-A6B9-4A01-8FBF-CA4BD3FC4565}" dt="2020-04-14T14:24:40.862" v="1414" actId="20577"/>
          <ac:spMkLst>
            <pc:docMk/>
            <pc:sldMk cId="2886031210" sldId="308"/>
            <ac:spMk id="2" creationId="{8CEF301E-150B-4F8E-8E9D-60A7ABC7C7EE}"/>
          </ac:spMkLst>
        </pc:spChg>
        <pc:spChg chg="mod">
          <ac:chgData name="Michael Richards" userId="6afda9a54147f31e" providerId="LiveId" clId="{3001BE14-A6B9-4A01-8FBF-CA4BD3FC4565}" dt="2020-04-16T07:18:39.754" v="5941" actId="27636"/>
          <ac:spMkLst>
            <pc:docMk/>
            <pc:sldMk cId="2886031210" sldId="308"/>
            <ac:spMk id="3" creationId="{0D96E8C7-4E22-40DE-BA28-15BD5984082B}"/>
          </ac:spMkLst>
        </pc:spChg>
      </pc:sldChg>
      <pc:sldChg chg="modSp add">
        <pc:chgData name="Michael Richards" userId="6afda9a54147f31e" providerId="LiveId" clId="{3001BE14-A6B9-4A01-8FBF-CA4BD3FC4565}" dt="2020-04-14T15:58:23.750" v="2545" actId="20577"/>
        <pc:sldMkLst>
          <pc:docMk/>
          <pc:sldMk cId="3958975744" sldId="309"/>
        </pc:sldMkLst>
        <pc:spChg chg="mod">
          <ac:chgData name="Michael Richards" userId="6afda9a54147f31e" providerId="LiveId" clId="{3001BE14-A6B9-4A01-8FBF-CA4BD3FC4565}" dt="2020-04-14T15:56:17.483" v="2272" actId="20577"/>
          <ac:spMkLst>
            <pc:docMk/>
            <pc:sldMk cId="3958975744" sldId="309"/>
            <ac:spMk id="2" creationId="{968676C5-4F89-484C-80BA-39559D4220B4}"/>
          </ac:spMkLst>
        </pc:spChg>
        <pc:spChg chg="mod">
          <ac:chgData name="Michael Richards" userId="6afda9a54147f31e" providerId="LiveId" clId="{3001BE14-A6B9-4A01-8FBF-CA4BD3FC4565}" dt="2020-04-14T15:58:23.750" v="2545" actId="20577"/>
          <ac:spMkLst>
            <pc:docMk/>
            <pc:sldMk cId="3958975744" sldId="309"/>
            <ac:spMk id="3" creationId="{91A9C230-3792-48EC-A9D5-48CC4D925B12}"/>
          </ac:spMkLst>
        </pc:spChg>
      </pc:sldChg>
      <pc:sldChg chg="modSp add del">
        <pc:chgData name="Michael Richards" userId="6afda9a54147f31e" providerId="LiveId" clId="{3001BE14-A6B9-4A01-8FBF-CA4BD3FC4565}" dt="2020-04-15T15:10:27.932" v="5704" actId="47"/>
        <pc:sldMkLst>
          <pc:docMk/>
          <pc:sldMk cId="2715826221" sldId="310"/>
        </pc:sldMkLst>
        <pc:spChg chg="mod">
          <ac:chgData name="Michael Richards" userId="6afda9a54147f31e" providerId="LiveId" clId="{3001BE14-A6B9-4A01-8FBF-CA4BD3FC4565}" dt="2020-04-15T08:11:34.926" v="2550" actId="20577"/>
          <ac:spMkLst>
            <pc:docMk/>
            <pc:sldMk cId="2715826221" sldId="310"/>
            <ac:spMk id="2" creationId="{968676C5-4F89-484C-80BA-39559D4220B4}"/>
          </ac:spMkLst>
        </pc:spChg>
      </pc:sldChg>
      <pc:sldChg chg="modSp new">
        <pc:chgData name="Michael Richards" userId="6afda9a54147f31e" providerId="LiveId" clId="{3001BE14-A6B9-4A01-8FBF-CA4BD3FC4565}" dt="2020-04-15T14:59:44.032" v="5703" actId="20577"/>
        <pc:sldMkLst>
          <pc:docMk/>
          <pc:sldMk cId="1838847749" sldId="311"/>
        </pc:sldMkLst>
        <pc:spChg chg="mod">
          <ac:chgData name="Michael Richards" userId="6afda9a54147f31e" providerId="LiveId" clId="{3001BE14-A6B9-4A01-8FBF-CA4BD3FC4565}" dt="2020-04-15T10:56:44.334" v="3113" actId="14100"/>
          <ac:spMkLst>
            <pc:docMk/>
            <pc:sldMk cId="1838847749" sldId="311"/>
            <ac:spMk id="2" creationId="{2AF74864-2223-426F-92EB-21933C25E19D}"/>
          </ac:spMkLst>
        </pc:spChg>
        <pc:spChg chg="mod">
          <ac:chgData name="Michael Richards" userId="6afda9a54147f31e" providerId="LiveId" clId="{3001BE14-A6B9-4A01-8FBF-CA4BD3FC4565}" dt="2020-04-15T14:59:44.032" v="5703" actId="20577"/>
          <ac:spMkLst>
            <pc:docMk/>
            <pc:sldMk cId="1838847749" sldId="311"/>
            <ac:spMk id="3" creationId="{BC08DBB1-C2CE-4C6A-AE57-D65B679833B5}"/>
          </ac:spMkLst>
        </pc:spChg>
      </pc:sldChg>
      <pc:sldChg chg="modSp new">
        <pc:chgData name="Michael Richards" userId="6afda9a54147f31e" providerId="LiveId" clId="{3001BE14-A6B9-4A01-8FBF-CA4BD3FC4565}" dt="2020-04-16T07:23:07.413" v="6176" actId="20577"/>
        <pc:sldMkLst>
          <pc:docMk/>
          <pc:sldMk cId="1441326780" sldId="312"/>
        </pc:sldMkLst>
        <pc:spChg chg="mod">
          <ac:chgData name="Michael Richards" userId="6afda9a54147f31e" providerId="LiveId" clId="{3001BE14-A6B9-4A01-8FBF-CA4BD3FC4565}" dt="2020-04-15T13:22:57.484" v="3848" actId="20577"/>
          <ac:spMkLst>
            <pc:docMk/>
            <pc:sldMk cId="1441326780" sldId="312"/>
            <ac:spMk id="2" creationId="{8E00DA19-AE04-41E6-A45F-AE110C33C05D}"/>
          </ac:spMkLst>
        </pc:spChg>
        <pc:spChg chg="mod">
          <ac:chgData name="Michael Richards" userId="6afda9a54147f31e" providerId="LiveId" clId="{3001BE14-A6B9-4A01-8FBF-CA4BD3FC4565}" dt="2020-04-16T07:23:07.413" v="6176" actId="20577"/>
          <ac:spMkLst>
            <pc:docMk/>
            <pc:sldMk cId="1441326780" sldId="312"/>
            <ac:spMk id="3" creationId="{8730FB8B-71E6-4861-89E5-3D39BACB4806}"/>
          </ac:spMkLst>
        </pc:spChg>
      </pc:sldChg>
      <pc:sldChg chg="modSp add ord">
        <pc:chgData name="Michael Richards" userId="6afda9a54147f31e" providerId="LiveId" clId="{3001BE14-A6B9-4A01-8FBF-CA4BD3FC4565}" dt="2020-04-15T13:14:43.130" v="3596" actId="20577"/>
        <pc:sldMkLst>
          <pc:docMk/>
          <pc:sldMk cId="3016683782" sldId="313"/>
        </pc:sldMkLst>
        <pc:spChg chg="mod">
          <ac:chgData name="Michael Richards" userId="6afda9a54147f31e" providerId="LiveId" clId="{3001BE14-A6B9-4A01-8FBF-CA4BD3FC4565}" dt="2020-04-15T13:14:43.130" v="3596" actId="20577"/>
          <ac:spMkLst>
            <pc:docMk/>
            <pc:sldMk cId="3016683782" sldId="313"/>
            <ac:spMk id="2" creationId="{1D6048B0-1A42-4284-BB7D-36DEAA0405A5}"/>
          </ac:spMkLst>
        </pc:spChg>
      </pc:sldChg>
      <pc:sldChg chg="modSp add">
        <pc:chgData name="Michael Richards" userId="6afda9a54147f31e" providerId="LiveId" clId="{3001BE14-A6B9-4A01-8FBF-CA4BD3FC4565}" dt="2020-04-15T14:57:33.633" v="5593" actId="20577"/>
        <pc:sldMkLst>
          <pc:docMk/>
          <pc:sldMk cId="3354959523" sldId="314"/>
        </pc:sldMkLst>
        <pc:spChg chg="mod">
          <ac:chgData name="Michael Richards" userId="6afda9a54147f31e" providerId="LiveId" clId="{3001BE14-A6B9-4A01-8FBF-CA4BD3FC4565}" dt="2020-04-15T13:23:09.390" v="3852" actId="20577"/>
          <ac:spMkLst>
            <pc:docMk/>
            <pc:sldMk cId="3354959523" sldId="314"/>
            <ac:spMk id="2" creationId="{8E00DA19-AE04-41E6-A45F-AE110C33C05D}"/>
          </ac:spMkLst>
        </pc:spChg>
        <pc:spChg chg="mod">
          <ac:chgData name="Michael Richards" userId="6afda9a54147f31e" providerId="LiveId" clId="{3001BE14-A6B9-4A01-8FBF-CA4BD3FC4565}" dt="2020-04-15T14:57:33.633" v="5593" actId="20577"/>
          <ac:spMkLst>
            <pc:docMk/>
            <pc:sldMk cId="3354959523" sldId="314"/>
            <ac:spMk id="3" creationId="{8730FB8B-71E6-4861-89E5-3D39BACB4806}"/>
          </ac:spMkLst>
        </pc:spChg>
      </pc:sldChg>
      <pc:sldChg chg="modSp add">
        <pc:chgData name="Michael Richards" userId="6afda9a54147f31e" providerId="LiveId" clId="{3001BE14-A6B9-4A01-8FBF-CA4BD3FC4565}" dt="2020-04-15T14:58:09.645" v="5598" actId="12"/>
        <pc:sldMkLst>
          <pc:docMk/>
          <pc:sldMk cId="1199234504" sldId="315"/>
        </pc:sldMkLst>
        <pc:spChg chg="mod">
          <ac:chgData name="Michael Richards" userId="6afda9a54147f31e" providerId="LiveId" clId="{3001BE14-A6B9-4A01-8FBF-CA4BD3FC4565}" dt="2020-04-15T13:40:59.027" v="4104" actId="20577"/>
          <ac:spMkLst>
            <pc:docMk/>
            <pc:sldMk cId="1199234504" sldId="315"/>
            <ac:spMk id="2" creationId="{8E00DA19-AE04-41E6-A45F-AE110C33C05D}"/>
          </ac:spMkLst>
        </pc:spChg>
        <pc:spChg chg="mod">
          <ac:chgData name="Michael Richards" userId="6afda9a54147f31e" providerId="LiveId" clId="{3001BE14-A6B9-4A01-8FBF-CA4BD3FC4565}" dt="2020-04-15T14:58:09.645" v="5598" actId="12"/>
          <ac:spMkLst>
            <pc:docMk/>
            <pc:sldMk cId="1199234504" sldId="315"/>
            <ac:spMk id="3" creationId="{8730FB8B-71E6-4861-89E5-3D39BACB4806}"/>
          </ac:spMkLst>
        </pc:spChg>
      </pc:sldChg>
      <pc:sldChg chg="modSp add">
        <pc:chgData name="Michael Richards" userId="6afda9a54147f31e" providerId="LiveId" clId="{3001BE14-A6B9-4A01-8FBF-CA4BD3FC4565}" dt="2020-04-15T14:59:06.178" v="5691" actId="20577"/>
        <pc:sldMkLst>
          <pc:docMk/>
          <pc:sldMk cId="1797188181" sldId="316"/>
        </pc:sldMkLst>
        <pc:spChg chg="mod">
          <ac:chgData name="Michael Richards" userId="6afda9a54147f31e" providerId="LiveId" clId="{3001BE14-A6B9-4A01-8FBF-CA4BD3FC4565}" dt="2020-04-15T14:48:01.404" v="4775" actId="20577"/>
          <ac:spMkLst>
            <pc:docMk/>
            <pc:sldMk cId="1797188181" sldId="316"/>
            <ac:spMk id="2" creationId="{8E00DA19-AE04-41E6-A45F-AE110C33C05D}"/>
          </ac:spMkLst>
        </pc:spChg>
        <pc:spChg chg="mod">
          <ac:chgData name="Michael Richards" userId="6afda9a54147f31e" providerId="LiveId" clId="{3001BE14-A6B9-4A01-8FBF-CA4BD3FC4565}" dt="2020-04-15T14:59:06.178" v="5691" actId="20577"/>
          <ac:spMkLst>
            <pc:docMk/>
            <pc:sldMk cId="1797188181" sldId="316"/>
            <ac:spMk id="3" creationId="{8730FB8B-71E6-4861-89E5-3D39BACB4806}"/>
          </ac:spMkLst>
        </pc:spChg>
      </pc:sldChg>
      <pc:sldChg chg="modSp add">
        <pc:chgData name="Michael Richards" userId="6afda9a54147f31e" providerId="LiveId" clId="{3001BE14-A6B9-4A01-8FBF-CA4BD3FC4565}" dt="2020-04-16T08:09:36.797" v="6527" actId="6549"/>
        <pc:sldMkLst>
          <pc:docMk/>
          <pc:sldMk cId="1535732729" sldId="317"/>
        </pc:sldMkLst>
        <pc:spChg chg="mod">
          <ac:chgData name="Michael Richards" userId="6afda9a54147f31e" providerId="LiveId" clId="{3001BE14-A6B9-4A01-8FBF-CA4BD3FC4565}" dt="2020-04-16T08:07:01.583" v="6179" actId="20577"/>
          <ac:spMkLst>
            <pc:docMk/>
            <pc:sldMk cId="1535732729" sldId="317"/>
            <ac:spMk id="2" creationId="{8E00DA19-AE04-41E6-A45F-AE110C33C05D}"/>
          </ac:spMkLst>
        </pc:spChg>
        <pc:spChg chg="mod">
          <ac:chgData name="Michael Richards" userId="6afda9a54147f31e" providerId="LiveId" clId="{3001BE14-A6B9-4A01-8FBF-CA4BD3FC4565}" dt="2020-04-16T08:09:36.797" v="6527" actId="6549"/>
          <ac:spMkLst>
            <pc:docMk/>
            <pc:sldMk cId="1535732729" sldId="317"/>
            <ac:spMk id="3" creationId="{8730FB8B-71E6-4861-89E5-3D39BACB4806}"/>
          </ac:spMkLst>
        </pc:spChg>
      </pc:sldChg>
    </pc:docChg>
  </pc:docChgLst>
  <pc:docChgLst>
    <pc:chgData name="Michael Richards" userId="6afda9a54147f31e" providerId="LiveId" clId="{8D1B4C2B-483A-447D-AC3A-DCC940789D52}"/>
    <pc:docChg chg="undo custSel addSld modSld sldOrd">
      <pc:chgData name="Michael Richards" userId="6afda9a54147f31e" providerId="LiveId" clId="{8D1B4C2B-483A-447D-AC3A-DCC940789D52}" dt="2020-01-28T08:12:47.705" v="3408" actId="20577"/>
      <pc:docMkLst>
        <pc:docMk/>
      </pc:docMkLst>
      <pc:sldChg chg="modSp">
        <pc:chgData name="Michael Richards" userId="6afda9a54147f31e" providerId="LiveId" clId="{8D1B4C2B-483A-447D-AC3A-DCC940789D52}" dt="2020-01-26T10:10:57.075" v="3275" actId="20577"/>
        <pc:sldMkLst>
          <pc:docMk/>
          <pc:sldMk cId="2426765789" sldId="265"/>
        </pc:sldMkLst>
        <pc:spChg chg="mod">
          <ac:chgData name="Michael Richards" userId="6afda9a54147f31e" providerId="LiveId" clId="{8D1B4C2B-483A-447D-AC3A-DCC940789D52}" dt="2020-01-26T10:10:57.075" v="3275" actId="20577"/>
          <ac:spMkLst>
            <pc:docMk/>
            <pc:sldMk cId="2426765789" sldId="265"/>
            <ac:spMk id="3" creationId="{46613910-BF1C-447C-8F4B-7E10C806EBA7}"/>
          </ac:spMkLst>
        </pc:spChg>
      </pc:sldChg>
      <pc:sldChg chg="modSp">
        <pc:chgData name="Michael Richards" userId="6afda9a54147f31e" providerId="LiveId" clId="{8D1B4C2B-483A-447D-AC3A-DCC940789D52}" dt="2020-01-26T10:11:03.642" v="3276" actId="6549"/>
        <pc:sldMkLst>
          <pc:docMk/>
          <pc:sldMk cId="2871641257" sldId="266"/>
        </pc:sldMkLst>
        <pc:spChg chg="mod">
          <ac:chgData name="Michael Richards" userId="6afda9a54147f31e" providerId="LiveId" clId="{8D1B4C2B-483A-447D-AC3A-DCC940789D52}" dt="2020-01-25T14:20:25.413" v="2797" actId="20577"/>
          <ac:spMkLst>
            <pc:docMk/>
            <pc:sldMk cId="2871641257" sldId="266"/>
            <ac:spMk id="3" creationId="{46613910-BF1C-447C-8F4B-7E10C806EBA7}"/>
          </ac:spMkLst>
        </pc:spChg>
        <pc:spChg chg="mod">
          <ac:chgData name="Michael Richards" userId="6afda9a54147f31e" providerId="LiveId" clId="{8D1B4C2B-483A-447D-AC3A-DCC940789D52}" dt="2020-01-26T10:11:03.642" v="3276" actId="6549"/>
          <ac:spMkLst>
            <pc:docMk/>
            <pc:sldMk cId="2871641257" sldId="266"/>
            <ac:spMk id="7" creationId="{351917BE-BFCB-4BC0-AEEE-F3653D1A6120}"/>
          </ac:spMkLst>
        </pc:spChg>
      </pc:sldChg>
      <pc:sldChg chg="modSp">
        <pc:chgData name="Michael Richards" userId="6afda9a54147f31e" providerId="LiveId" clId="{8D1B4C2B-483A-447D-AC3A-DCC940789D52}" dt="2020-01-26T10:11:11.984" v="3277" actId="6549"/>
        <pc:sldMkLst>
          <pc:docMk/>
          <pc:sldMk cId="1136471903" sldId="268"/>
        </pc:sldMkLst>
        <pc:spChg chg="mod">
          <ac:chgData name="Michael Richards" userId="6afda9a54147f31e" providerId="LiveId" clId="{8D1B4C2B-483A-447D-AC3A-DCC940789D52}" dt="2020-01-25T14:21:37.401" v="2802" actId="1076"/>
          <ac:spMkLst>
            <pc:docMk/>
            <pc:sldMk cId="1136471903" sldId="268"/>
            <ac:spMk id="3" creationId="{46613910-BF1C-447C-8F4B-7E10C806EBA7}"/>
          </ac:spMkLst>
        </pc:spChg>
        <pc:spChg chg="mod">
          <ac:chgData name="Michael Richards" userId="6afda9a54147f31e" providerId="LiveId" clId="{8D1B4C2B-483A-447D-AC3A-DCC940789D52}" dt="2020-01-26T10:11:11.984" v="3277" actId="6549"/>
          <ac:spMkLst>
            <pc:docMk/>
            <pc:sldMk cId="1136471903" sldId="268"/>
            <ac:spMk id="7" creationId="{351917BE-BFCB-4BC0-AEEE-F3653D1A6120}"/>
          </ac:spMkLst>
        </pc:spChg>
        <pc:spChg chg="mod">
          <ac:chgData name="Michael Richards" userId="6afda9a54147f31e" providerId="LiveId" clId="{8D1B4C2B-483A-447D-AC3A-DCC940789D52}" dt="2020-01-25T14:22:00.176" v="2804" actId="207"/>
          <ac:spMkLst>
            <pc:docMk/>
            <pc:sldMk cId="1136471903" sldId="268"/>
            <ac:spMk id="8" creationId="{420D65F7-C070-456B-9337-47352E3D5085}"/>
          </ac:spMkLst>
        </pc:spChg>
      </pc:sldChg>
      <pc:sldChg chg="modSp">
        <pc:chgData name="Michael Richards" userId="6afda9a54147f31e" providerId="LiveId" clId="{8D1B4C2B-483A-447D-AC3A-DCC940789D52}" dt="2020-01-26T10:11:19.524" v="3278" actId="6549"/>
        <pc:sldMkLst>
          <pc:docMk/>
          <pc:sldMk cId="774349209" sldId="269"/>
        </pc:sldMkLst>
        <pc:spChg chg="mod">
          <ac:chgData name="Michael Richards" userId="6afda9a54147f31e" providerId="LiveId" clId="{8D1B4C2B-483A-447D-AC3A-DCC940789D52}" dt="2020-01-26T10:11:19.524" v="3278" actId="6549"/>
          <ac:spMkLst>
            <pc:docMk/>
            <pc:sldMk cId="774349209" sldId="269"/>
            <ac:spMk id="7" creationId="{351917BE-BFCB-4BC0-AEEE-F3653D1A6120}"/>
          </ac:spMkLst>
        </pc:spChg>
        <pc:spChg chg="mod">
          <ac:chgData name="Michael Richards" userId="6afda9a54147f31e" providerId="LiveId" clId="{8D1B4C2B-483A-447D-AC3A-DCC940789D52}" dt="2020-01-25T14:22:27.947" v="2806" actId="207"/>
          <ac:spMkLst>
            <pc:docMk/>
            <pc:sldMk cId="774349209" sldId="269"/>
            <ac:spMk id="9" creationId="{46CC29B9-193E-4F0D-AA84-36EB51DA6EB7}"/>
          </ac:spMkLst>
        </pc:spChg>
      </pc:sldChg>
      <pc:sldChg chg="modSp">
        <pc:chgData name="Michael Richards" userId="6afda9a54147f31e" providerId="LiveId" clId="{8D1B4C2B-483A-447D-AC3A-DCC940789D52}" dt="2020-01-26T10:11:26.479" v="3279" actId="6549"/>
        <pc:sldMkLst>
          <pc:docMk/>
          <pc:sldMk cId="1684596942" sldId="270"/>
        </pc:sldMkLst>
        <pc:spChg chg="mod">
          <ac:chgData name="Michael Richards" userId="6afda9a54147f31e" providerId="LiveId" clId="{8D1B4C2B-483A-447D-AC3A-DCC940789D52}" dt="2020-01-26T10:11:26.479" v="3279" actId="6549"/>
          <ac:spMkLst>
            <pc:docMk/>
            <pc:sldMk cId="1684596942" sldId="270"/>
            <ac:spMk id="7" creationId="{351917BE-BFCB-4BC0-AEEE-F3653D1A6120}"/>
          </ac:spMkLst>
        </pc:spChg>
        <pc:spChg chg="mod">
          <ac:chgData name="Michael Richards" userId="6afda9a54147f31e" providerId="LiveId" clId="{8D1B4C2B-483A-447D-AC3A-DCC940789D52}" dt="2020-01-25T14:23:14.649" v="2808" actId="207"/>
          <ac:spMkLst>
            <pc:docMk/>
            <pc:sldMk cId="1684596942" sldId="270"/>
            <ac:spMk id="10" creationId="{4E7B0ACA-36F0-485E-8599-F54BC69723E4}"/>
          </ac:spMkLst>
        </pc:spChg>
      </pc:sldChg>
      <pc:sldChg chg="modSp">
        <pc:chgData name="Michael Richards" userId="6afda9a54147f31e" providerId="LiveId" clId="{8D1B4C2B-483A-447D-AC3A-DCC940789D52}" dt="2020-01-26T10:11:36.186" v="3280" actId="6549"/>
        <pc:sldMkLst>
          <pc:docMk/>
          <pc:sldMk cId="1460047530" sldId="271"/>
        </pc:sldMkLst>
        <pc:spChg chg="mod">
          <ac:chgData name="Michael Richards" userId="6afda9a54147f31e" providerId="LiveId" clId="{8D1B4C2B-483A-447D-AC3A-DCC940789D52}" dt="2020-01-26T10:11:36.186" v="3280" actId="6549"/>
          <ac:spMkLst>
            <pc:docMk/>
            <pc:sldMk cId="1460047530" sldId="271"/>
            <ac:spMk id="7" creationId="{351917BE-BFCB-4BC0-AEEE-F3653D1A6120}"/>
          </ac:spMkLst>
        </pc:spChg>
      </pc:sldChg>
      <pc:sldChg chg="delSp modSp ord">
        <pc:chgData name="Michael Richards" userId="6afda9a54147f31e" providerId="LiveId" clId="{8D1B4C2B-483A-447D-AC3A-DCC940789D52}" dt="2020-01-25T14:23:54.196" v="2810" actId="207"/>
        <pc:sldMkLst>
          <pc:docMk/>
          <pc:sldMk cId="4172756668" sldId="272"/>
        </pc:sldMkLst>
        <pc:spChg chg="mod">
          <ac:chgData name="Michael Richards" userId="6afda9a54147f31e" providerId="LiveId" clId="{8D1B4C2B-483A-447D-AC3A-DCC940789D52}" dt="2020-01-25T12:48:17.543" v="94" actId="5793"/>
          <ac:spMkLst>
            <pc:docMk/>
            <pc:sldMk cId="4172756668" sldId="272"/>
            <ac:spMk id="2" creationId="{968676C5-4F89-484C-80BA-39559D4220B4}"/>
          </ac:spMkLst>
        </pc:spChg>
        <pc:spChg chg="del">
          <ac:chgData name="Michael Richards" userId="6afda9a54147f31e" providerId="LiveId" clId="{8D1B4C2B-483A-447D-AC3A-DCC940789D52}" dt="2020-01-25T12:48:27.236" v="97" actId="478"/>
          <ac:spMkLst>
            <pc:docMk/>
            <pc:sldMk cId="4172756668" sldId="272"/>
            <ac:spMk id="3" creationId="{46613910-BF1C-447C-8F4B-7E10C806EBA7}"/>
          </ac:spMkLst>
        </pc:spChg>
        <pc:spChg chg="del mod">
          <ac:chgData name="Michael Richards" userId="6afda9a54147f31e" providerId="LiveId" clId="{8D1B4C2B-483A-447D-AC3A-DCC940789D52}" dt="2020-01-25T12:48:24.141" v="96" actId="478"/>
          <ac:spMkLst>
            <pc:docMk/>
            <pc:sldMk cId="4172756668" sldId="272"/>
            <ac:spMk id="7" creationId="{351917BE-BFCB-4BC0-AEEE-F3653D1A6120}"/>
          </ac:spMkLst>
        </pc:spChg>
        <pc:spChg chg="del">
          <ac:chgData name="Michael Richards" userId="6afda9a54147f31e" providerId="LiveId" clId="{8D1B4C2B-483A-447D-AC3A-DCC940789D52}" dt="2020-01-25T12:48:28.953" v="98" actId="478"/>
          <ac:spMkLst>
            <pc:docMk/>
            <pc:sldMk cId="4172756668" sldId="272"/>
            <ac:spMk id="8" creationId="{420D65F7-C070-456B-9337-47352E3D5085}"/>
          </ac:spMkLst>
        </pc:spChg>
        <pc:spChg chg="del">
          <ac:chgData name="Michael Richards" userId="6afda9a54147f31e" providerId="LiveId" clId="{8D1B4C2B-483A-447D-AC3A-DCC940789D52}" dt="2020-01-25T12:48:30.707" v="99" actId="478"/>
          <ac:spMkLst>
            <pc:docMk/>
            <pc:sldMk cId="4172756668" sldId="272"/>
            <ac:spMk id="9" creationId="{46CC29B9-193E-4F0D-AA84-36EB51DA6EB7}"/>
          </ac:spMkLst>
        </pc:spChg>
        <pc:spChg chg="del mod">
          <ac:chgData name="Michael Richards" userId="6afda9a54147f31e" providerId="LiveId" clId="{8D1B4C2B-483A-447D-AC3A-DCC940789D52}" dt="2020-01-25T12:48:36.020" v="102" actId="478"/>
          <ac:spMkLst>
            <pc:docMk/>
            <pc:sldMk cId="4172756668" sldId="272"/>
            <ac:spMk id="10" creationId="{4E7B0ACA-36F0-485E-8599-F54BC69723E4}"/>
          </ac:spMkLst>
        </pc:spChg>
        <pc:spChg chg="mod">
          <ac:chgData name="Michael Richards" userId="6afda9a54147f31e" providerId="LiveId" clId="{8D1B4C2B-483A-447D-AC3A-DCC940789D52}" dt="2020-01-25T14:23:54.196" v="2810" actId="207"/>
          <ac:spMkLst>
            <pc:docMk/>
            <pc:sldMk cId="4172756668" sldId="272"/>
            <ac:spMk id="12" creationId="{54C2AC87-8CB8-49DE-838D-FE325FEC0345}"/>
          </ac:spMkLst>
        </pc:spChg>
      </pc:sldChg>
      <pc:sldChg chg="addSp delSp modSp">
        <pc:chgData name="Michael Richards" userId="6afda9a54147f31e" providerId="LiveId" clId="{8D1B4C2B-483A-447D-AC3A-DCC940789D52}" dt="2020-01-25T13:51:13.239" v="1854" actId="478"/>
        <pc:sldMkLst>
          <pc:docMk/>
          <pc:sldMk cId="2203264433" sldId="273"/>
        </pc:sldMkLst>
        <pc:spChg chg="del mod">
          <ac:chgData name="Michael Richards" userId="6afda9a54147f31e" providerId="LiveId" clId="{8D1B4C2B-483A-447D-AC3A-DCC940789D52}" dt="2020-01-25T13:51:10.218" v="1853" actId="478"/>
          <ac:spMkLst>
            <pc:docMk/>
            <pc:sldMk cId="2203264433" sldId="273"/>
            <ac:spMk id="3" creationId="{2DB86EBB-BD19-42A3-89F2-044B4349CA83}"/>
          </ac:spMkLst>
        </pc:spChg>
        <pc:spChg chg="del">
          <ac:chgData name="Michael Richards" userId="6afda9a54147f31e" providerId="LiveId" clId="{8D1B4C2B-483A-447D-AC3A-DCC940789D52}" dt="2020-01-25T13:51:13.239" v="1854" actId="478"/>
          <ac:spMkLst>
            <pc:docMk/>
            <pc:sldMk cId="2203264433" sldId="273"/>
            <ac:spMk id="6" creationId="{3B4B98B3-AE19-4492-9A34-54BD512A3039}"/>
          </ac:spMkLst>
        </pc:spChg>
        <pc:spChg chg="add del mod">
          <ac:chgData name="Michael Richards" userId="6afda9a54147f31e" providerId="LiveId" clId="{8D1B4C2B-483A-447D-AC3A-DCC940789D52}" dt="2020-01-25T12:45:18.015" v="2" actId="478"/>
          <ac:spMkLst>
            <pc:docMk/>
            <pc:sldMk cId="2203264433" sldId="273"/>
            <ac:spMk id="7" creationId="{77081A57-11B2-43D3-A74D-5BD3E6CC2D3C}"/>
          </ac:spMkLst>
        </pc:spChg>
        <pc:spChg chg="add mod">
          <ac:chgData name="Michael Richards" userId="6afda9a54147f31e" providerId="LiveId" clId="{8D1B4C2B-483A-447D-AC3A-DCC940789D52}" dt="2020-01-25T12:46:52.009" v="67" actId="207"/>
          <ac:spMkLst>
            <pc:docMk/>
            <pc:sldMk cId="2203264433" sldId="273"/>
            <ac:spMk id="8" creationId="{28994788-DDF9-4E13-9B0F-28AA766DB3F2}"/>
          </ac:spMkLst>
        </pc:spChg>
        <pc:spChg chg="add mod">
          <ac:chgData name="Michael Richards" userId="6afda9a54147f31e" providerId="LiveId" clId="{8D1B4C2B-483A-447D-AC3A-DCC940789D52}" dt="2020-01-25T13:51:10.218" v="1853" actId="478"/>
          <ac:spMkLst>
            <pc:docMk/>
            <pc:sldMk cId="2203264433" sldId="273"/>
            <ac:spMk id="10" creationId="{E3A653DE-D634-404E-8A3A-F5B274F9AB39}"/>
          </ac:spMkLst>
        </pc:spChg>
      </pc:sldChg>
      <pc:sldChg chg="add">
        <pc:chgData name="Michael Richards" userId="6afda9a54147f31e" providerId="LiveId" clId="{8D1B4C2B-483A-447D-AC3A-DCC940789D52}" dt="2020-01-25T12:44:30.488" v="0"/>
        <pc:sldMkLst>
          <pc:docMk/>
          <pc:sldMk cId="2593034822" sldId="274"/>
        </pc:sldMkLst>
      </pc:sldChg>
      <pc:sldChg chg="addSp modSp add">
        <pc:chgData name="Michael Richards" userId="6afda9a54147f31e" providerId="LiveId" clId="{8D1B4C2B-483A-447D-AC3A-DCC940789D52}" dt="2020-01-25T14:24:09.041" v="2812" actId="207"/>
        <pc:sldMkLst>
          <pc:docMk/>
          <pc:sldMk cId="4082414164" sldId="275"/>
        </pc:sldMkLst>
        <pc:spChg chg="add mod">
          <ac:chgData name="Michael Richards" userId="6afda9a54147f31e" providerId="LiveId" clId="{8D1B4C2B-483A-447D-AC3A-DCC940789D52}" dt="2020-01-25T14:24:09.041" v="2812" actId="207"/>
          <ac:spMkLst>
            <pc:docMk/>
            <pc:sldMk cId="4082414164" sldId="275"/>
            <ac:spMk id="7" creationId="{A9F94EB3-B7CB-4E83-A3E7-36303F68ADAC}"/>
          </ac:spMkLst>
        </pc:spChg>
      </pc:sldChg>
      <pc:sldChg chg="addSp modSp add">
        <pc:chgData name="Michael Richards" userId="6afda9a54147f31e" providerId="LiveId" clId="{8D1B4C2B-483A-447D-AC3A-DCC940789D52}" dt="2020-01-25T14:24:28.746" v="2814" actId="207"/>
        <pc:sldMkLst>
          <pc:docMk/>
          <pc:sldMk cId="2269528049" sldId="276"/>
        </pc:sldMkLst>
        <pc:spChg chg="add mod">
          <ac:chgData name="Michael Richards" userId="6afda9a54147f31e" providerId="LiveId" clId="{8D1B4C2B-483A-447D-AC3A-DCC940789D52}" dt="2020-01-25T14:24:28.746" v="2814" actId="207"/>
          <ac:spMkLst>
            <pc:docMk/>
            <pc:sldMk cId="2269528049" sldId="276"/>
            <ac:spMk id="8" creationId="{0643190F-A39E-489D-B15D-E6D950B8ED0D}"/>
          </ac:spMkLst>
        </pc:spChg>
      </pc:sldChg>
      <pc:sldChg chg="addSp modSp add">
        <pc:chgData name="Michael Richards" userId="6afda9a54147f31e" providerId="LiveId" clId="{8D1B4C2B-483A-447D-AC3A-DCC940789D52}" dt="2020-01-25T14:24:57.214" v="2816" actId="207"/>
        <pc:sldMkLst>
          <pc:docMk/>
          <pc:sldMk cId="2172906390" sldId="277"/>
        </pc:sldMkLst>
        <pc:spChg chg="add mod">
          <ac:chgData name="Michael Richards" userId="6afda9a54147f31e" providerId="LiveId" clId="{8D1B4C2B-483A-447D-AC3A-DCC940789D52}" dt="2020-01-25T14:24:57.214" v="2816" actId="207"/>
          <ac:spMkLst>
            <pc:docMk/>
            <pc:sldMk cId="2172906390" sldId="277"/>
            <ac:spMk id="9" creationId="{7D953ADA-75F7-427E-9E46-95284A7C16AA}"/>
          </ac:spMkLst>
        </pc:spChg>
      </pc:sldChg>
      <pc:sldChg chg="addSp modSp add">
        <pc:chgData name="Michael Richards" userId="6afda9a54147f31e" providerId="LiveId" clId="{8D1B4C2B-483A-447D-AC3A-DCC940789D52}" dt="2020-01-25T14:25:19.404" v="2818" actId="207"/>
        <pc:sldMkLst>
          <pc:docMk/>
          <pc:sldMk cId="480154164" sldId="278"/>
        </pc:sldMkLst>
        <pc:spChg chg="add mod">
          <ac:chgData name="Michael Richards" userId="6afda9a54147f31e" providerId="LiveId" clId="{8D1B4C2B-483A-447D-AC3A-DCC940789D52}" dt="2020-01-25T14:25:19.404" v="2818" actId="207"/>
          <ac:spMkLst>
            <pc:docMk/>
            <pc:sldMk cId="480154164" sldId="278"/>
            <ac:spMk id="10" creationId="{30EE72B9-CB03-48F8-BBA6-3C4C93D2E455}"/>
          </ac:spMkLst>
        </pc:spChg>
      </pc:sldChg>
      <pc:sldChg chg="modSp add ord">
        <pc:chgData name="Michael Richards" userId="6afda9a54147f31e" providerId="LiveId" clId="{8D1B4C2B-483A-447D-AC3A-DCC940789D52}" dt="2020-01-25T13:30:10.168" v="1265" actId="114"/>
        <pc:sldMkLst>
          <pc:docMk/>
          <pc:sldMk cId="2014581746" sldId="279"/>
        </pc:sldMkLst>
        <pc:spChg chg="mod">
          <ac:chgData name="Michael Richards" userId="6afda9a54147f31e" providerId="LiveId" clId="{8D1B4C2B-483A-447D-AC3A-DCC940789D52}" dt="2020-01-25T13:18:38.581" v="537" actId="20577"/>
          <ac:spMkLst>
            <pc:docMk/>
            <pc:sldMk cId="2014581746" sldId="279"/>
            <ac:spMk id="2" creationId="{3C8C1DC0-8708-4340-866A-484F6DEA9A22}"/>
          </ac:spMkLst>
        </pc:spChg>
        <pc:spChg chg="mod">
          <ac:chgData name="Michael Richards" userId="6afda9a54147f31e" providerId="LiveId" clId="{8D1B4C2B-483A-447D-AC3A-DCC940789D52}" dt="2020-01-25T13:30:10.168" v="1265" actId="114"/>
          <ac:spMkLst>
            <pc:docMk/>
            <pc:sldMk cId="2014581746" sldId="279"/>
            <ac:spMk id="3" creationId="{F39F078D-DE80-48BE-ABEC-4B02B3C6F892}"/>
          </ac:spMkLst>
        </pc:spChg>
      </pc:sldChg>
      <pc:sldChg chg="addSp modSp add ord">
        <pc:chgData name="Michael Richards" userId="6afda9a54147f31e" providerId="LiveId" clId="{8D1B4C2B-483A-447D-AC3A-DCC940789D52}" dt="2020-01-26T10:13:08.686" v="3291" actId="20577"/>
        <pc:sldMkLst>
          <pc:docMk/>
          <pc:sldMk cId="876082138" sldId="280"/>
        </pc:sldMkLst>
        <pc:spChg chg="add mod">
          <ac:chgData name="Michael Richards" userId="6afda9a54147f31e" providerId="LiveId" clId="{8D1B4C2B-483A-447D-AC3A-DCC940789D52}" dt="2020-01-26T10:13:08.686" v="3291" actId="20577"/>
          <ac:spMkLst>
            <pc:docMk/>
            <pc:sldMk cId="876082138" sldId="280"/>
            <ac:spMk id="11" creationId="{C66FFDD1-7BA1-4927-98E6-855371D91EED}"/>
          </ac:spMkLst>
        </pc:spChg>
      </pc:sldChg>
      <pc:sldChg chg="addSp modSp add">
        <pc:chgData name="Michael Richards" userId="6afda9a54147f31e" providerId="LiveId" clId="{8D1B4C2B-483A-447D-AC3A-DCC940789D52}" dt="2020-01-26T10:13:01.781" v="3290" actId="20577"/>
        <pc:sldMkLst>
          <pc:docMk/>
          <pc:sldMk cId="10393567" sldId="281"/>
        </pc:sldMkLst>
        <pc:spChg chg="mod">
          <ac:chgData name="Michael Richards" userId="6afda9a54147f31e" providerId="LiveId" clId="{8D1B4C2B-483A-447D-AC3A-DCC940789D52}" dt="2020-01-26T10:13:01.781" v="3290" actId="20577"/>
          <ac:spMkLst>
            <pc:docMk/>
            <pc:sldMk cId="10393567" sldId="281"/>
            <ac:spMk id="11" creationId="{C66FFDD1-7BA1-4927-98E6-855371D91EED}"/>
          </ac:spMkLst>
        </pc:spChg>
        <pc:spChg chg="add mod">
          <ac:chgData name="Michael Richards" userId="6afda9a54147f31e" providerId="LiveId" clId="{8D1B4C2B-483A-447D-AC3A-DCC940789D52}" dt="2020-01-25T14:25:56.934" v="2822" actId="207"/>
          <ac:spMkLst>
            <pc:docMk/>
            <pc:sldMk cId="10393567" sldId="281"/>
            <ac:spMk id="13" creationId="{6CB8160D-B86B-4619-9623-2E5B03A68E0C}"/>
          </ac:spMkLst>
        </pc:spChg>
      </pc:sldChg>
      <pc:sldChg chg="addSp modSp add">
        <pc:chgData name="Michael Richards" userId="6afda9a54147f31e" providerId="LiveId" clId="{8D1B4C2B-483A-447D-AC3A-DCC940789D52}" dt="2020-01-26T10:12:43.973" v="3286" actId="20577"/>
        <pc:sldMkLst>
          <pc:docMk/>
          <pc:sldMk cId="386997847" sldId="282"/>
        </pc:sldMkLst>
        <pc:spChg chg="mod">
          <ac:chgData name="Michael Richards" userId="6afda9a54147f31e" providerId="LiveId" clId="{8D1B4C2B-483A-447D-AC3A-DCC940789D52}" dt="2020-01-26T10:12:43.973" v="3286" actId="20577"/>
          <ac:spMkLst>
            <pc:docMk/>
            <pc:sldMk cId="386997847" sldId="282"/>
            <ac:spMk id="11" creationId="{C66FFDD1-7BA1-4927-98E6-855371D91EED}"/>
          </ac:spMkLst>
        </pc:spChg>
        <pc:spChg chg="add mod">
          <ac:chgData name="Michael Richards" userId="6afda9a54147f31e" providerId="LiveId" clId="{8D1B4C2B-483A-447D-AC3A-DCC940789D52}" dt="2020-01-25T14:26:26.157" v="2824" actId="207"/>
          <ac:spMkLst>
            <pc:docMk/>
            <pc:sldMk cId="386997847" sldId="282"/>
            <ac:spMk id="14" creationId="{21560152-1E47-42FC-AFC9-41C5100C362E}"/>
          </ac:spMkLst>
        </pc:spChg>
      </pc:sldChg>
      <pc:sldChg chg="addSp modSp add">
        <pc:chgData name="Michael Richards" userId="6afda9a54147f31e" providerId="LiveId" clId="{8D1B4C2B-483A-447D-AC3A-DCC940789D52}" dt="2020-01-26T10:12:57.756" v="3289" actId="20577"/>
        <pc:sldMkLst>
          <pc:docMk/>
          <pc:sldMk cId="248993031" sldId="283"/>
        </pc:sldMkLst>
        <pc:spChg chg="mod">
          <ac:chgData name="Michael Richards" userId="6afda9a54147f31e" providerId="LiveId" clId="{8D1B4C2B-483A-447D-AC3A-DCC940789D52}" dt="2020-01-26T10:12:57.756" v="3289" actId="20577"/>
          <ac:spMkLst>
            <pc:docMk/>
            <pc:sldMk cId="248993031" sldId="283"/>
            <ac:spMk id="11" creationId="{C66FFDD1-7BA1-4927-98E6-855371D91EED}"/>
          </ac:spMkLst>
        </pc:spChg>
        <pc:spChg chg="add mod">
          <ac:chgData name="Michael Richards" userId="6afda9a54147f31e" providerId="LiveId" clId="{8D1B4C2B-483A-447D-AC3A-DCC940789D52}" dt="2020-01-25T14:26:46.445" v="2826" actId="207"/>
          <ac:spMkLst>
            <pc:docMk/>
            <pc:sldMk cId="248993031" sldId="283"/>
            <ac:spMk id="15" creationId="{F9881EC7-60DD-4F25-83B0-59F66D598DA7}"/>
          </ac:spMkLst>
        </pc:spChg>
      </pc:sldChg>
      <pc:sldChg chg="modSp add">
        <pc:chgData name="Michael Richards" userId="6afda9a54147f31e" providerId="LiveId" clId="{8D1B4C2B-483A-447D-AC3A-DCC940789D52}" dt="2020-01-25T13:56:27.284" v="2059" actId="20577"/>
        <pc:sldMkLst>
          <pc:docMk/>
          <pc:sldMk cId="1842755711" sldId="284"/>
        </pc:sldMkLst>
        <pc:spChg chg="mod">
          <ac:chgData name="Michael Richards" userId="6afda9a54147f31e" providerId="LiveId" clId="{8D1B4C2B-483A-447D-AC3A-DCC940789D52}" dt="2020-01-25T13:52:15.500" v="1897" actId="20577"/>
          <ac:spMkLst>
            <pc:docMk/>
            <pc:sldMk cId="1842755711" sldId="284"/>
            <ac:spMk id="2" creationId="{5696C870-3F19-407F-9D73-E57D7C8D9290}"/>
          </ac:spMkLst>
        </pc:spChg>
        <pc:spChg chg="mod">
          <ac:chgData name="Michael Richards" userId="6afda9a54147f31e" providerId="LiveId" clId="{8D1B4C2B-483A-447D-AC3A-DCC940789D52}" dt="2020-01-25T13:56:27.284" v="2059" actId="20577"/>
          <ac:spMkLst>
            <pc:docMk/>
            <pc:sldMk cId="1842755711" sldId="284"/>
            <ac:spMk id="3" creationId="{02D17AC1-738B-4809-AA33-18011A448039}"/>
          </ac:spMkLst>
        </pc:spChg>
      </pc:sldChg>
      <pc:sldChg chg="modSp add">
        <pc:chgData name="Michael Richards" userId="6afda9a54147f31e" providerId="LiveId" clId="{8D1B4C2B-483A-447D-AC3A-DCC940789D52}" dt="2020-01-25T13:57:07.423" v="2135" actId="5793"/>
        <pc:sldMkLst>
          <pc:docMk/>
          <pc:sldMk cId="596358503" sldId="285"/>
        </pc:sldMkLst>
        <pc:spChg chg="mod">
          <ac:chgData name="Michael Richards" userId="6afda9a54147f31e" providerId="LiveId" clId="{8D1B4C2B-483A-447D-AC3A-DCC940789D52}" dt="2020-01-25T13:56:42.877" v="2065" actId="20577"/>
          <ac:spMkLst>
            <pc:docMk/>
            <pc:sldMk cId="596358503" sldId="285"/>
            <ac:spMk id="2" creationId="{EDCCA29C-4CCD-4535-B61D-3882EF87C95C}"/>
          </ac:spMkLst>
        </pc:spChg>
        <pc:spChg chg="mod">
          <ac:chgData name="Michael Richards" userId="6afda9a54147f31e" providerId="LiveId" clId="{8D1B4C2B-483A-447D-AC3A-DCC940789D52}" dt="2020-01-25T13:57:07.423" v="2135" actId="5793"/>
          <ac:spMkLst>
            <pc:docMk/>
            <pc:sldMk cId="596358503" sldId="285"/>
            <ac:spMk id="3" creationId="{D313B78D-F02B-4AC0-B556-5C0E9DF89186}"/>
          </ac:spMkLst>
        </pc:spChg>
      </pc:sldChg>
      <pc:sldChg chg="modSp add">
        <pc:chgData name="Michael Richards" userId="6afda9a54147f31e" providerId="LiveId" clId="{8D1B4C2B-483A-447D-AC3A-DCC940789D52}" dt="2020-01-25T13:58:16.563" v="2213" actId="20577"/>
        <pc:sldMkLst>
          <pc:docMk/>
          <pc:sldMk cId="2870541155" sldId="286"/>
        </pc:sldMkLst>
        <pc:spChg chg="mod">
          <ac:chgData name="Michael Richards" userId="6afda9a54147f31e" providerId="LiveId" clId="{8D1B4C2B-483A-447D-AC3A-DCC940789D52}" dt="2020-01-25T13:57:19.088" v="2141" actId="20577"/>
          <ac:spMkLst>
            <pc:docMk/>
            <pc:sldMk cId="2870541155" sldId="286"/>
            <ac:spMk id="2" creationId="{A8F6739D-F348-43C3-88D4-98E76555D016}"/>
          </ac:spMkLst>
        </pc:spChg>
        <pc:spChg chg="mod">
          <ac:chgData name="Michael Richards" userId="6afda9a54147f31e" providerId="LiveId" clId="{8D1B4C2B-483A-447D-AC3A-DCC940789D52}" dt="2020-01-25T13:58:16.563" v="2213" actId="20577"/>
          <ac:spMkLst>
            <pc:docMk/>
            <pc:sldMk cId="2870541155" sldId="286"/>
            <ac:spMk id="3" creationId="{2409EAA5-F4DE-44B4-BA5C-DD6066EBFDB4}"/>
          </ac:spMkLst>
        </pc:spChg>
      </pc:sldChg>
      <pc:sldChg chg="modSp add">
        <pc:chgData name="Michael Richards" userId="6afda9a54147f31e" providerId="LiveId" clId="{8D1B4C2B-483A-447D-AC3A-DCC940789D52}" dt="2020-01-25T14:27:16.679" v="2831" actId="20577"/>
        <pc:sldMkLst>
          <pc:docMk/>
          <pc:sldMk cId="436161454" sldId="287"/>
        </pc:sldMkLst>
        <pc:spChg chg="mod">
          <ac:chgData name="Michael Richards" userId="6afda9a54147f31e" providerId="LiveId" clId="{8D1B4C2B-483A-447D-AC3A-DCC940789D52}" dt="2020-01-25T14:27:16.679" v="2831" actId="20577"/>
          <ac:spMkLst>
            <pc:docMk/>
            <pc:sldMk cId="436161454" sldId="287"/>
            <ac:spMk id="3" creationId="{2409EAA5-F4DE-44B4-BA5C-DD6066EBFDB4}"/>
          </ac:spMkLst>
        </pc:spChg>
      </pc:sldChg>
      <pc:sldChg chg="modSp add">
        <pc:chgData name="Michael Richards" userId="6afda9a54147f31e" providerId="LiveId" clId="{8D1B4C2B-483A-447D-AC3A-DCC940789D52}" dt="2020-01-25T14:27:31.060" v="2832" actId="113"/>
        <pc:sldMkLst>
          <pc:docMk/>
          <pc:sldMk cId="1193872431" sldId="288"/>
        </pc:sldMkLst>
        <pc:spChg chg="mod">
          <ac:chgData name="Michael Richards" userId="6afda9a54147f31e" providerId="LiveId" clId="{8D1B4C2B-483A-447D-AC3A-DCC940789D52}" dt="2020-01-25T14:00:04.940" v="2401" actId="5793"/>
          <ac:spMkLst>
            <pc:docMk/>
            <pc:sldMk cId="1193872431" sldId="288"/>
            <ac:spMk id="2" creationId="{F4ABD42D-DF50-4028-B6F3-4C3F599C0686}"/>
          </ac:spMkLst>
        </pc:spChg>
        <pc:spChg chg="mod">
          <ac:chgData name="Michael Richards" userId="6afda9a54147f31e" providerId="LiveId" clId="{8D1B4C2B-483A-447D-AC3A-DCC940789D52}" dt="2020-01-25T14:27:31.060" v="2832" actId="113"/>
          <ac:spMkLst>
            <pc:docMk/>
            <pc:sldMk cId="1193872431" sldId="288"/>
            <ac:spMk id="3" creationId="{D13154EB-9E30-4D67-BB79-A161EF3465F1}"/>
          </ac:spMkLst>
        </pc:spChg>
      </pc:sldChg>
      <pc:sldChg chg="addSp delSp modSp add">
        <pc:chgData name="Michael Richards" userId="6afda9a54147f31e" providerId="LiveId" clId="{8D1B4C2B-483A-447D-AC3A-DCC940789D52}" dt="2020-01-25T14:28:08.090" v="2833" actId="478"/>
        <pc:sldMkLst>
          <pc:docMk/>
          <pc:sldMk cId="785865453" sldId="289"/>
        </pc:sldMkLst>
        <pc:spChg chg="del mod">
          <ac:chgData name="Michael Richards" userId="6afda9a54147f31e" providerId="LiveId" clId="{8D1B4C2B-483A-447D-AC3A-DCC940789D52}" dt="2020-01-25T14:28:08.090" v="2833" actId="478"/>
          <ac:spMkLst>
            <pc:docMk/>
            <pc:sldMk cId="785865453" sldId="289"/>
            <ac:spMk id="2" creationId="{9B951EEC-A070-4A46-BB32-F8DFDC843875}"/>
          </ac:spMkLst>
        </pc:spChg>
        <pc:spChg chg="del">
          <ac:chgData name="Michael Richards" userId="6afda9a54147f31e" providerId="LiveId" clId="{8D1B4C2B-483A-447D-AC3A-DCC940789D52}" dt="2020-01-25T14:09:58.937" v="2756" actId="931"/>
          <ac:spMkLst>
            <pc:docMk/>
            <pc:sldMk cId="785865453" sldId="289"/>
            <ac:spMk id="3" creationId="{B88A714A-D577-4803-AD3D-0B861036D61F}"/>
          </ac:spMkLst>
        </pc:spChg>
        <pc:spChg chg="add del mod">
          <ac:chgData name="Michael Richards" userId="6afda9a54147f31e" providerId="LiveId" clId="{8D1B4C2B-483A-447D-AC3A-DCC940789D52}" dt="2020-01-25T14:16:41.525" v="2760"/>
          <ac:spMkLst>
            <pc:docMk/>
            <pc:sldMk cId="785865453" sldId="289"/>
            <ac:spMk id="8" creationId="{732F267D-F626-4657-89EF-49B1C7829A66}"/>
          </ac:spMkLst>
        </pc:spChg>
        <pc:picChg chg="add del mod">
          <ac:chgData name="Michael Richards" userId="6afda9a54147f31e" providerId="LiveId" clId="{8D1B4C2B-483A-447D-AC3A-DCC940789D52}" dt="2020-01-25T14:16:35.028" v="2759" actId="478"/>
          <ac:picMkLst>
            <pc:docMk/>
            <pc:sldMk cId="785865453" sldId="289"/>
            <ac:picMk id="6" creationId="{1BE3060D-B3A6-457F-A43E-5063BF3628ED}"/>
          </ac:picMkLst>
        </pc:picChg>
        <pc:picChg chg="add mod">
          <ac:chgData name="Michael Richards" userId="6afda9a54147f31e" providerId="LiveId" clId="{8D1B4C2B-483A-447D-AC3A-DCC940789D52}" dt="2020-01-25T14:17:38.732" v="2765" actId="14100"/>
          <ac:picMkLst>
            <pc:docMk/>
            <pc:sldMk cId="785865453" sldId="289"/>
            <ac:picMk id="9" creationId="{40F1A52A-D8CC-49DC-A253-6BFCF6D577D3}"/>
          </ac:picMkLst>
        </pc:picChg>
      </pc:sldChg>
      <pc:sldChg chg="addSp modSp add">
        <pc:chgData name="Michael Richards" userId="6afda9a54147f31e" providerId="LiveId" clId="{8D1B4C2B-483A-447D-AC3A-DCC940789D52}" dt="2020-01-25T16:34:35.608" v="3273" actId="1582"/>
        <pc:sldMkLst>
          <pc:docMk/>
          <pc:sldMk cId="3167797698" sldId="290"/>
        </pc:sldMkLst>
        <pc:spChg chg="mod">
          <ac:chgData name="Michael Richards" userId="6afda9a54147f31e" providerId="LiveId" clId="{8D1B4C2B-483A-447D-AC3A-DCC940789D52}" dt="2020-01-25T16:16:28.081" v="2877" actId="5793"/>
          <ac:spMkLst>
            <pc:docMk/>
            <pc:sldMk cId="3167797698" sldId="290"/>
            <ac:spMk id="2" creationId="{2BD92F71-B787-4C92-96EE-FE1C94433E2D}"/>
          </ac:spMkLst>
        </pc:spChg>
        <pc:spChg chg="mod">
          <ac:chgData name="Michael Richards" userId="6afda9a54147f31e" providerId="LiveId" clId="{8D1B4C2B-483A-447D-AC3A-DCC940789D52}" dt="2020-01-25T16:34:35.608" v="3273" actId="1582"/>
          <ac:spMkLst>
            <pc:docMk/>
            <pc:sldMk cId="3167797698" sldId="290"/>
            <ac:spMk id="3" creationId="{A8922552-2E72-4378-B0F5-9CB3037D8AB5}"/>
          </ac:spMkLst>
        </pc:spChg>
        <pc:spChg chg="add mod">
          <ac:chgData name="Michael Richards" userId="6afda9a54147f31e" providerId="LiveId" clId="{8D1B4C2B-483A-447D-AC3A-DCC940789D52}" dt="2020-01-25T16:34:20.336" v="3272" actId="1582"/>
          <ac:spMkLst>
            <pc:docMk/>
            <pc:sldMk cId="3167797698" sldId="290"/>
            <ac:spMk id="5" creationId="{AEB89F70-318D-41BD-B3C9-FD756DDC6C1F}"/>
          </ac:spMkLst>
        </pc:spChg>
      </pc:sldChg>
      <pc:sldChg chg="modSp add ord">
        <pc:chgData name="Michael Richards" userId="6afda9a54147f31e" providerId="LiveId" clId="{8D1B4C2B-483A-447D-AC3A-DCC940789D52}" dt="2020-01-28T08:10:29.490" v="3314"/>
        <pc:sldMkLst>
          <pc:docMk/>
          <pc:sldMk cId="3916089796" sldId="291"/>
        </pc:sldMkLst>
        <pc:spChg chg="mod">
          <ac:chgData name="Michael Richards" userId="6afda9a54147f31e" providerId="LiveId" clId="{8D1B4C2B-483A-447D-AC3A-DCC940789D52}" dt="2020-01-28T08:09:57.363" v="3312" actId="5793"/>
          <ac:spMkLst>
            <pc:docMk/>
            <pc:sldMk cId="3916089796" sldId="291"/>
            <ac:spMk id="2" creationId="{1D6048B0-1A42-4284-BB7D-36DEAA0405A5}"/>
          </ac:spMkLst>
        </pc:spChg>
      </pc:sldChg>
      <pc:sldChg chg="modSp add">
        <pc:chgData name="Michael Richards" userId="6afda9a54147f31e" providerId="LiveId" clId="{8D1B4C2B-483A-447D-AC3A-DCC940789D52}" dt="2020-01-28T08:12:47.705" v="3408" actId="20577"/>
        <pc:sldMkLst>
          <pc:docMk/>
          <pc:sldMk cId="1764524327" sldId="305"/>
        </pc:sldMkLst>
        <pc:spChg chg="mod">
          <ac:chgData name="Michael Richards" userId="6afda9a54147f31e" providerId="LiveId" clId="{8D1B4C2B-483A-447D-AC3A-DCC940789D52}" dt="2020-01-28T08:12:27.512" v="3358" actId="20577"/>
          <ac:spMkLst>
            <pc:docMk/>
            <pc:sldMk cId="1764524327" sldId="305"/>
            <ac:spMk id="2" creationId="{249A33DC-C3AB-4FB0-945B-DD651F850091}"/>
          </ac:spMkLst>
        </pc:spChg>
        <pc:spChg chg="mod">
          <ac:chgData name="Michael Richards" userId="6afda9a54147f31e" providerId="LiveId" clId="{8D1B4C2B-483A-447D-AC3A-DCC940789D52}" dt="2020-01-28T08:12:47.705" v="3408" actId="20577"/>
          <ac:spMkLst>
            <pc:docMk/>
            <pc:sldMk cId="1764524327" sldId="305"/>
            <ac:spMk id="3" creationId="{4299952E-3714-4E39-A502-52237DBB7FBC}"/>
          </ac:spMkLst>
        </pc:spChg>
      </pc:sldChg>
    </pc:docChg>
  </pc:docChgLst>
  <pc:docChgLst>
    <pc:chgData name="Michael Richards" userId="6afda9a54147f31e" providerId="LiveId" clId="{200F1E25-B8F7-46C6-BF92-327C24E0D7E2}"/>
    <pc:docChg chg="undo custSel addSld delSld modSld sldOrd">
      <pc:chgData name="Michael Richards" userId="6afda9a54147f31e" providerId="LiveId" clId="{200F1E25-B8F7-46C6-BF92-327C24E0D7E2}" dt="2020-07-21T08:55:27.143" v="9624" actId="20577"/>
      <pc:docMkLst>
        <pc:docMk/>
      </pc:docMkLst>
      <pc:sldChg chg="modSp mod">
        <pc:chgData name="Michael Richards" userId="6afda9a54147f31e" providerId="LiveId" clId="{200F1E25-B8F7-46C6-BF92-327C24E0D7E2}" dt="2020-05-27T14:54:27.142" v="19" actId="20577"/>
        <pc:sldMkLst>
          <pc:docMk/>
          <pc:sldMk cId="1490150337" sldId="258"/>
        </pc:sldMkLst>
        <pc:spChg chg="mod">
          <ac:chgData name="Michael Richards" userId="6afda9a54147f31e" providerId="LiveId" clId="{200F1E25-B8F7-46C6-BF92-327C24E0D7E2}" dt="2020-05-27T14:54:27.142" v="19" actId="20577"/>
          <ac:spMkLst>
            <pc:docMk/>
            <pc:sldMk cId="1490150337" sldId="258"/>
            <ac:spMk id="2" creationId="{E7B640E0-9BA0-4725-A6B7-BB7C66F80F01}"/>
          </ac:spMkLst>
        </pc:spChg>
        <pc:spChg chg="mod">
          <ac:chgData name="Michael Richards" userId="6afda9a54147f31e" providerId="LiveId" clId="{200F1E25-B8F7-46C6-BF92-327C24E0D7E2}" dt="2020-05-27T14:54:16.235" v="5" actId="6549"/>
          <ac:spMkLst>
            <pc:docMk/>
            <pc:sldMk cId="1490150337" sldId="258"/>
            <ac:spMk id="3" creationId="{10DB4343-F7E9-4D14-80D2-0940AD571108}"/>
          </ac:spMkLst>
        </pc:spChg>
      </pc:sldChg>
      <pc:sldChg chg="modSp mod">
        <pc:chgData name="Michael Richards" userId="6afda9a54147f31e" providerId="LiveId" clId="{200F1E25-B8F7-46C6-BF92-327C24E0D7E2}" dt="2020-05-27T14:54:49.902" v="42" actId="20577"/>
        <pc:sldMkLst>
          <pc:docMk/>
          <pc:sldMk cId="3916089796" sldId="291"/>
        </pc:sldMkLst>
        <pc:spChg chg="mod">
          <ac:chgData name="Michael Richards" userId="6afda9a54147f31e" providerId="LiveId" clId="{200F1E25-B8F7-46C6-BF92-327C24E0D7E2}" dt="2020-05-27T14:54:49.902" v="42" actId="20577"/>
          <ac:spMkLst>
            <pc:docMk/>
            <pc:sldMk cId="3916089796" sldId="291"/>
            <ac:spMk id="2" creationId="{1D6048B0-1A42-4284-BB7D-36DEAA0405A5}"/>
          </ac:spMkLst>
        </pc:spChg>
      </pc:sldChg>
      <pc:sldChg chg="modSp mod">
        <pc:chgData name="Michael Richards" userId="6afda9a54147f31e" providerId="LiveId" clId="{200F1E25-B8F7-46C6-BF92-327C24E0D7E2}" dt="2020-05-29T14:09:19.872" v="6588" actId="20577"/>
        <pc:sldMkLst>
          <pc:docMk/>
          <pc:sldMk cId="2586267499" sldId="292"/>
        </pc:sldMkLst>
        <pc:spChg chg="mod">
          <ac:chgData name="Michael Richards" userId="6afda9a54147f31e" providerId="LiveId" clId="{200F1E25-B8F7-46C6-BF92-327C24E0D7E2}" dt="2020-05-29T14:09:19.872" v="6588" actId="20577"/>
          <ac:spMkLst>
            <pc:docMk/>
            <pc:sldMk cId="2586267499" sldId="292"/>
            <ac:spMk id="2" creationId="{968676C5-4F89-484C-80BA-39559D4220B4}"/>
          </ac:spMkLst>
        </pc:spChg>
        <pc:spChg chg="mod">
          <ac:chgData name="Michael Richards" userId="6afda9a54147f31e" providerId="LiveId" clId="{200F1E25-B8F7-46C6-BF92-327C24E0D7E2}" dt="2020-05-28T09:22:35.897" v="2367" actId="20577"/>
          <ac:spMkLst>
            <pc:docMk/>
            <pc:sldMk cId="2586267499" sldId="292"/>
            <ac:spMk id="3" creationId="{91A9C230-3792-48EC-A9D5-48CC4D925B12}"/>
          </ac:spMkLst>
        </pc:spChg>
      </pc:sldChg>
      <pc:sldChg chg="del">
        <pc:chgData name="Michael Richards" userId="6afda9a54147f31e" providerId="LiveId" clId="{200F1E25-B8F7-46C6-BF92-327C24E0D7E2}" dt="2020-05-28T09:44:14.441" v="3023" actId="47"/>
        <pc:sldMkLst>
          <pc:docMk/>
          <pc:sldMk cId="3212093573" sldId="306"/>
        </pc:sldMkLst>
      </pc:sldChg>
      <pc:sldChg chg="del">
        <pc:chgData name="Michael Richards" userId="6afda9a54147f31e" providerId="LiveId" clId="{200F1E25-B8F7-46C6-BF92-327C24E0D7E2}" dt="2020-05-28T09:44:14.441" v="3023" actId="47"/>
        <pc:sldMkLst>
          <pc:docMk/>
          <pc:sldMk cId="2349434237" sldId="307"/>
        </pc:sldMkLst>
      </pc:sldChg>
      <pc:sldChg chg="del">
        <pc:chgData name="Michael Richards" userId="6afda9a54147f31e" providerId="LiveId" clId="{200F1E25-B8F7-46C6-BF92-327C24E0D7E2}" dt="2020-05-28T09:44:14.441" v="3023" actId="47"/>
        <pc:sldMkLst>
          <pc:docMk/>
          <pc:sldMk cId="2886031210" sldId="308"/>
        </pc:sldMkLst>
      </pc:sldChg>
      <pc:sldChg chg="modSp mod">
        <pc:chgData name="Michael Richards" userId="6afda9a54147f31e" providerId="LiveId" clId="{200F1E25-B8F7-46C6-BF92-327C24E0D7E2}" dt="2020-05-28T09:44:01.190" v="3022" actId="20577"/>
        <pc:sldMkLst>
          <pc:docMk/>
          <pc:sldMk cId="3958975744" sldId="309"/>
        </pc:sldMkLst>
        <pc:spChg chg="mod">
          <ac:chgData name="Michael Richards" userId="6afda9a54147f31e" providerId="LiveId" clId="{200F1E25-B8F7-46C6-BF92-327C24E0D7E2}" dt="2020-05-28T09:41:22.708" v="2718" actId="20577"/>
          <ac:spMkLst>
            <pc:docMk/>
            <pc:sldMk cId="3958975744" sldId="309"/>
            <ac:spMk id="2" creationId="{968676C5-4F89-484C-80BA-39559D4220B4}"/>
          </ac:spMkLst>
        </pc:spChg>
        <pc:spChg chg="mod">
          <ac:chgData name="Michael Richards" userId="6afda9a54147f31e" providerId="LiveId" clId="{200F1E25-B8F7-46C6-BF92-327C24E0D7E2}" dt="2020-05-28T09:44:01.190" v="3022" actId="20577"/>
          <ac:spMkLst>
            <pc:docMk/>
            <pc:sldMk cId="3958975744" sldId="309"/>
            <ac:spMk id="3" creationId="{91A9C230-3792-48EC-A9D5-48CC4D925B12}"/>
          </ac:spMkLst>
        </pc:spChg>
      </pc:sldChg>
      <pc:sldChg chg="del">
        <pc:chgData name="Michael Richards" userId="6afda9a54147f31e" providerId="LiveId" clId="{200F1E25-B8F7-46C6-BF92-327C24E0D7E2}" dt="2020-05-28T09:44:14.441" v="3023" actId="47"/>
        <pc:sldMkLst>
          <pc:docMk/>
          <pc:sldMk cId="1838847749" sldId="311"/>
        </pc:sldMkLst>
      </pc:sldChg>
      <pc:sldChg chg="modSp mod">
        <pc:chgData name="Michael Richards" userId="6afda9a54147f31e" providerId="LiveId" clId="{200F1E25-B8F7-46C6-BF92-327C24E0D7E2}" dt="2020-06-10T15:42:23.895" v="6664" actId="20577"/>
        <pc:sldMkLst>
          <pc:docMk/>
          <pc:sldMk cId="1441326780" sldId="312"/>
        </pc:sldMkLst>
        <pc:spChg chg="mod">
          <ac:chgData name="Michael Richards" userId="6afda9a54147f31e" providerId="LiveId" clId="{200F1E25-B8F7-46C6-BF92-327C24E0D7E2}" dt="2020-06-10T15:42:23.895" v="6664" actId="20577"/>
          <ac:spMkLst>
            <pc:docMk/>
            <pc:sldMk cId="1441326780" sldId="312"/>
            <ac:spMk id="3" creationId="{8730FB8B-71E6-4861-89E5-3D39BACB4806}"/>
          </ac:spMkLst>
        </pc:spChg>
      </pc:sldChg>
      <pc:sldChg chg="addSp modSp mod">
        <pc:chgData name="Michael Richards" userId="6afda9a54147f31e" providerId="LiveId" clId="{200F1E25-B8F7-46C6-BF92-327C24E0D7E2}" dt="2020-07-17T15:25:50.882" v="9262" actId="1076"/>
        <pc:sldMkLst>
          <pc:docMk/>
          <pc:sldMk cId="3016683782" sldId="313"/>
        </pc:sldMkLst>
        <pc:spChg chg="mod">
          <ac:chgData name="Michael Richards" userId="6afda9a54147f31e" providerId="LiveId" clId="{200F1E25-B8F7-46C6-BF92-327C24E0D7E2}" dt="2020-07-17T15:17:08.411" v="9257" actId="20577"/>
          <ac:spMkLst>
            <pc:docMk/>
            <pc:sldMk cId="3016683782" sldId="313"/>
            <ac:spMk id="2" creationId="{1D6048B0-1A42-4284-BB7D-36DEAA0405A5}"/>
          </ac:spMkLst>
        </pc:spChg>
        <pc:picChg chg="add mod">
          <ac:chgData name="Michael Richards" userId="6afda9a54147f31e" providerId="LiveId" clId="{200F1E25-B8F7-46C6-BF92-327C24E0D7E2}" dt="2020-07-17T15:25:50.882" v="9262" actId="1076"/>
          <ac:picMkLst>
            <pc:docMk/>
            <pc:sldMk cId="3016683782" sldId="313"/>
            <ac:picMk id="7" creationId="{12AD33F0-CA5D-47A7-A8BB-E516731E287B}"/>
          </ac:picMkLst>
        </pc:picChg>
      </pc:sldChg>
      <pc:sldChg chg="ord">
        <pc:chgData name="Michael Richards" userId="6afda9a54147f31e" providerId="LiveId" clId="{200F1E25-B8F7-46C6-BF92-327C24E0D7E2}" dt="2020-07-17T15:27:39.510" v="9266"/>
        <pc:sldMkLst>
          <pc:docMk/>
          <pc:sldMk cId="1797188181" sldId="316"/>
        </pc:sldMkLst>
      </pc:sldChg>
      <pc:sldChg chg="modSp new mod">
        <pc:chgData name="Michael Richards" userId="6afda9a54147f31e" providerId="LiveId" clId="{200F1E25-B8F7-46C6-BF92-327C24E0D7E2}" dt="2020-05-27T15:40:25.776" v="449" actId="6549"/>
        <pc:sldMkLst>
          <pc:docMk/>
          <pc:sldMk cId="3622104333" sldId="318"/>
        </pc:sldMkLst>
        <pc:spChg chg="mod">
          <ac:chgData name="Michael Richards" userId="6afda9a54147f31e" providerId="LiveId" clId="{200F1E25-B8F7-46C6-BF92-327C24E0D7E2}" dt="2020-05-27T14:55:17.421" v="87" actId="20577"/>
          <ac:spMkLst>
            <pc:docMk/>
            <pc:sldMk cId="3622104333" sldId="318"/>
            <ac:spMk id="2" creationId="{4BB0D8E1-FA93-47EA-B4FA-BFCAF31418C9}"/>
          </ac:spMkLst>
        </pc:spChg>
        <pc:spChg chg="mod">
          <ac:chgData name="Michael Richards" userId="6afda9a54147f31e" providerId="LiveId" clId="{200F1E25-B8F7-46C6-BF92-327C24E0D7E2}" dt="2020-05-27T15:40:25.776" v="449" actId="6549"/>
          <ac:spMkLst>
            <pc:docMk/>
            <pc:sldMk cId="3622104333" sldId="318"/>
            <ac:spMk id="3" creationId="{5D9A3187-6E84-48E7-B6B1-13F75DE963EA}"/>
          </ac:spMkLst>
        </pc:spChg>
      </pc:sldChg>
      <pc:sldChg chg="add">
        <pc:chgData name="Michael Richards" userId="6afda9a54147f31e" providerId="LiveId" clId="{200F1E25-B8F7-46C6-BF92-327C24E0D7E2}" dt="2020-05-27T15:40:17.714" v="448"/>
        <pc:sldMkLst>
          <pc:docMk/>
          <pc:sldMk cId="1061590959" sldId="319"/>
        </pc:sldMkLst>
      </pc:sldChg>
      <pc:sldChg chg="addSp modSp add mod">
        <pc:chgData name="Michael Richards" userId="6afda9a54147f31e" providerId="LiveId" clId="{200F1E25-B8F7-46C6-BF92-327C24E0D7E2}" dt="2020-05-27T15:56:03.281" v="688" actId="114"/>
        <pc:sldMkLst>
          <pc:docMk/>
          <pc:sldMk cId="3398454925" sldId="320"/>
        </pc:sldMkLst>
        <pc:spChg chg="add mod">
          <ac:chgData name="Michael Richards" userId="6afda9a54147f31e" providerId="LiveId" clId="{200F1E25-B8F7-46C6-BF92-327C24E0D7E2}" dt="2020-05-27T15:56:03.281" v="688" actId="114"/>
          <ac:spMkLst>
            <pc:docMk/>
            <pc:sldMk cId="3398454925" sldId="320"/>
            <ac:spMk id="5" creationId="{6C9CF585-C788-439D-BB9E-AE3E8EE36480}"/>
          </ac:spMkLst>
        </pc:spChg>
      </pc:sldChg>
      <pc:sldChg chg="addSp delSp modSp new mod">
        <pc:chgData name="Michael Richards" userId="6afda9a54147f31e" providerId="LiveId" clId="{200F1E25-B8F7-46C6-BF92-327C24E0D7E2}" dt="2020-05-28T08:49:20.544" v="1241" actId="313"/>
        <pc:sldMkLst>
          <pc:docMk/>
          <pc:sldMk cId="1687668477" sldId="321"/>
        </pc:sldMkLst>
        <pc:spChg chg="mod">
          <ac:chgData name="Michael Richards" userId="6afda9a54147f31e" providerId="LiveId" clId="{200F1E25-B8F7-46C6-BF92-327C24E0D7E2}" dt="2020-05-27T15:57:50.671" v="715" actId="20577"/>
          <ac:spMkLst>
            <pc:docMk/>
            <pc:sldMk cId="1687668477" sldId="321"/>
            <ac:spMk id="2" creationId="{849B57D6-2F5C-42A2-A494-9B1AF5BE21B2}"/>
          </ac:spMkLst>
        </pc:spChg>
        <pc:spChg chg="del mod">
          <ac:chgData name="Michael Richards" userId="6afda9a54147f31e" providerId="LiveId" clId="{200F1E25-B8F7-46C6-BF92-327C24E0D7E2}" dt="2020-05-27T15:58:40.011" v="716" actId="478"/>
          <ac:spMkLst>
            <pc:docMk/>
            <pc:sldMk cId="1687668477" sldId="321"/>
            <ac:spMk id="3" creationId="{6A7D3AB7-DAB3-4AB0-9AE8-F2C27AF13B1C}"/>
          </ac:spMkLst>
        </pc:spChg>
        <pc:spChg chg="add mod">
          <ac:chgData name="Michael Richards" userId="6afda9a54147f31e" providerId="LiveId" clId="{200F1E25-B8F7-46C6-BF92-327C24E0D7E2}" dt="2020-05-27T15:59:22.832" v="737" actId="403"/>
          <ac:spMkLst>
            <pc:docMk/>
            <pc:sldMk cId="1687668477" sldId="321"/>
            <ac:spMk id="5" creationId="{E84C4D52-884E-4C1E-A645-A204D3979CBF}"/>
          </ac:spMkLst>
        </pc:spChg>
        <pc:spChg chg="add mod">
          <ac:chgData name="Michael Richards" userId="6afda9a54147f31e" providerId="LiveId" clId="{200F1E25-B8F7-46C6-BF92-327C24E0D7E2}" dt="2020-05-27T16:00:12.783" v="747" actId="20577"/>
          <ac:spMkLst>
            <pc:docMk/>
            <pc:sldMk cId="1687668477" sldId="321"/>
            <ac:spMk id="6" creationId="{F625A10B-2482-4336-8002-8B145EA95251}"/>
          </ac:spMkLst>
        </pc:spChg>
        <pc:spChg chg="add mod">
          <ac:chgData name="Michael Richards" userId="6afda9a54147f31e" providerId="LiveId" clId="{200F1E25-B8F7-46C6-BF92-327C24E0D7E2}" dt="2020-05-27T16:03:18.727" v="806" actId="207"/>
          <ac:spMkLst>
            <pc:docMk/>
            <pc:sldMk cId="1687668477" sldId="321"/>
            <ac:spMk id="7" creationId="{EE1395C6-E171-4687-89CB-E3054BABF28F}"/>
          </ac:spMkLst>
        </pc:spChg>
        <pc:spChg chg="add mod">
          <ac:chgData name="Michael Richards" userId="6afda9a54147f31e" providerId="LiveId" clId="{200F1E25-B8F7-46C6-BF92-327C24E0D7E2}" dt="2020-05-27T16:01:05.863" v="767" actId="14100"/>
          <ac:spMkLst>
            <pc:docMk/>
            <pc:sldMk cId="1687668477" sldId="321"/>
            <ac:spMk id="8" creationId="{A2EE939F-D54E-4DF6-9767-B106B5B61231}"/>
          </ac:spMkLst>
        </pc:spChg>
        <pc:spChg chg="add mod">
          <ac:chgData name="Michael Richards" userId="6afda9a54147f31e" providerId="LiveId" clId="{200F1E25-B8F7-46C6-BF92-327C24E0D7E2}" dt="2020-05-27T16:03:31.721" v="807" actId="207"/>
          <ac:spMkLst>
            <pc:docMk/>
            <pc:sldMk cId="1687668477" sldId="321"/>
            <ac:spMk id="9" creationId="{E5C95B7F-8CFC-4F4B-968B-F573B926193E}"/>
          </ac:spMkLst>
        </pc:spChg>
        <pc:spChg chg="add mod">
          <ac:chgData name="Michael Richards" userId="6afda9a54147f31e" providerId="LiveId" clId="{200F1E25-B8F7-46C6-BF92-327C24E0D7E2}" dt="2020-05-28T08:49:20.544" v="1241" actId="313"/>
          <ac:spMkLst>
            <pc:docMk/>
            <pc:sldMk cId="1687668477" sldId="321"/>
            <ac:spMk id="10" creationId="{AD19EF74-44F2-4092-B58C-C1937F44D6C8}"/>
          </ac:spMkLst>
        </pc:spChg>
        <pc:spChg chg="add mod">
          <ac:chgData name="Michael Richards" userId="6afda9a54147f31e" providerId="LiveId" clId="{200F1E25-B8F7-46C6-BF92-327C24E0D7E2}" dt="2020-05-27T16:03:31.721" v="807" actId="207"/>
          <ac:spMkLst>
            <pc:docMk/>
            <pc:sldMk cId="1687668477" sldId="321"/>
            <ac:spMk id="11" creationId="{0A1B43D5-AEFF-4227-A1B5-5D7F53D98DDD}"/>
          </ac:spMkLst>
        </pc:spChg>
        <pc:spChg chg="add mod">
          <ac:chgData name="Michael Richards" userId="6afda9a54147f31e" providerId="LiveId" clId="{200F1E25-B8F7-46C6-BF92-327C24E0D7E2}" dt="2020-05-27T16:03:31.721" v="807" actId="207"/>
          <ac:spMkLst>
            <pc:docMk/>
            <pc:sldMk cId="1687668477" sldId="321"/>
            <ac:spMk id="12" creationId="{6B7E22AA-C1DE-4FFA-BAD5-29E907773C52}"/>
          </ac:spMkLst>
        </pc:spChg>
        <pc:spChg chg="add mod">
          <ac:chgData name="Michael Richards" userId="6afda9a54147f31e" providerId="LiveId" clId="{200F1E25-B8F7-46C6-BF92-327C24E0D7E2}" dt="2020-05-27T16:23:12.173" v="882" actId="20577"/>
          <ac:spMkLst>
            <pc:docMk/>
            <pc:sldMk cId="1687668477" sldId="321"/>
            <ac:spMk id="20" creationId="{E74518BE-BB13-42BF-BE1B-9F58ADF0FF77}"/>
          </ac:spMkLst>
        </pc:spChg>
        <pc:spChg chg="add mod">
          <ac:chgData name="Michael Richards" userId="6afda9a54147f31e" providerId="LiveId" clId="{200F1E25-B8F7-46C6-BF92-327C24E0D7E2}" dt="2020-05-27T16:23:25.606" v="884"/>
          <ac:spMkLst>
            <pc:docMk/>
            <pc:sldMk cId="1687668477" sldId="321"/>
            <ac:spMk id="21" creationId="{4ADF68B6-0157-4A93-95BA-DDD0A2CBBECF}"/>
          </ac:spMkLst>
        </pc:spChg>
        <pc:picChg chg="add mod">
          <ac:chgData name="Michael Richards" userId="6afda9a54147f31e" providerId="LiveId" clId="{200F1E25-B8F7-46C6-BF92-327C24E0D7E2}" dt="2020-05-27T16:08:15.999" v="811" actId="1076"/>
          <ac:picMkLst>
            <pc:docMk/>
            <pc:sldMk cId="1687668477" sldId="321"/>
            <ac:picMk id="14" creationId="{F1CB9C99-0892-4631-BB19-5F25D3FCD91E}"/>
          </ac:picMkLst>
        </pc:picChg>
        <pc:cxnChg chg="add mod">
          <ac:chgData name="Michael Richards" userId="6afda9a54147f31e" providerId="LiveId" clId="{200F1E25-B8F7-46C6-BF92-327C24E0D7E2}" dt="2020-05-27T16:19:53.074" v="817" actId="1582"/>
          <ac:cxnSpMkLst>
            <pc:docMk/>
            <pc:sldMk cId="1687668477" sldId="321"/>
            <ac:cxnSpMk id="16" creationId="{2DC736AC-D6AC-4C8C-B1B1-CAF431B3F7D7}"/>
          </ac:cxnSpMkLst>
        </pc:cxnChg>
        <pc:cxnChg chg="add del mod">
          <ac:chgData name="Michael Richards" userId="6afda9a54147f31e" providerId="LiveId" clId="{200F1E25-B8F7-46C6-BF92-327C24E0D7E2}" dt="2020-05-27T16:21:18.185" v="822" actId="478"/>
          <ac:cxnSpMkLst>
            <pc:docMk/>
            <pc:sldMk cId="1687668477" sldId="321"/>
            <ac:cxnSpMk id="18" creationId="{3F473FB2-BF6E-4A5A-B768-DDB3A7542536}"/>
          </ac:cxnSpMkLst>
        </pc:cxnChg>
        <pc:cxnChg chg="add mod">
          <ac:chgData name="Michael Richards" userId="6afda9a54147f31e" providerId="LiveId" clId="{200F1E25-B8F7-46C6-BF92-327C24E0D7E2}" dt="2020-05-28T06:36:13.100" v="962" actId="14100"/>
          <ac:cxnSpMkLst>
            <pc:docMk/>
            <pc:sldMk cId="1687668477" sldId="321"/>
            <ac:cxnSpMk id="22" creationId="{C542F9D1-C59E-4D39-AEB2-442998D23974}"/>
          </ac:cxnSpMkLst>
        </pc:cxnChg>
        <pc:cxnChg chg="add mod">
          <ac:chgData name="Michael Richards" userId="6afda9a54147f31e" providerId="LiveId" clId="{200F1E25-B8F7-46C6-BF92-327C24E0D7E2}" dt="2020-05-28T06:36:16.089" v="963"/>
          <ac:cxnSpMkLst>
            <pc:docMk/>
            <pc:sldMk cId="1687668477" sldId="321"/>
            <ac:cxnSpMk id="24" creationId="{8C92F508-F1B7-4B69-8A5F-13723C8EA35F}"/>
          </ac:cxnSpMkLst>
        </pc:cxnChg>
        <pc:cxnChg chg="add mod">
          <ac:chgData name="Michael Richards" userId="6afda9a54147f31e" providerId="LiveId" clId="{200F1E25-B8F7-46C6-BF92-327C24E0D7E2}" dt="2020-05-28T06:36:45.436" v="965" actId="1076"/>
          <ac:cxnSpMkLst>
            <pc:docMk/>
            <pc:sldMk cId="1687668477" sldId="321"/>
            <ac:cxnSpMk id="25" creationId="{4D5D8625-8EDA-4D02-8170-249B14C49080}"/>
          </ac:cxnSpMkLst>
        </pc:cxnChg>
        <pc:cxnChg chg="add mod">
          <ac:chgData name="Michael Richards" userId="6afda9a54147f31e" providerId="LiveId" clId="{200F1E25-B8F7-46C6-BF92-327C24E0D7E2}" dt="2020-05-28T06:36:48.365" v="966"/>
          <ac:cxnSpMkLst>
            <pc:docMk/>
            <pc:sldMk cId="1687668477" sldId="321"/>
            <ac:cxnSpMk id="26" creationId="{006CEB7D-24CA-4DE3-8320-375A264DE45F}"/>
          </ac:cxnSpMkLst>
        </pc:cxnChg>
        <pc:cxnChg chg="add mod">
          <ac:chgData name="Michael Richards" userId="6afda9a54147f31e" providerId="LiveId" clId="{200F1E25-B8F7-46C6-BF92-327C24E0D7E2}" dt="2020-05-28T06:36:51.464" v="967"/>
          <ac:cxnSpMkLst>
            <pc:docMk/>
            <pc:sldMk cId="1687668477" sldId="321"/>
            <ac:cxnSpMk id="27" creationId="{AA2015FA-C611-4CC2-A661-B018D4D05AEA}"/>
          </ac:cxnSpMkLst>
        </pc:cxnChg>
      </pc:sldChg>
      <pc:sldChg chg="addSp modSp add mod">
        <pc:chgData name="Michael Richards" userId="6afda9a54147f31e" providerId="LiveId" clId="{200F1E25-B8F7-46C6-BF92-327C24E0D7E2}" dt="2020-05-28T08:49:23.557" v="1242" actId="313"/>
        <pc:sldMkLst>
          <pc:docMk/>
          <pc:sldMk cId="3922074033" sldId="322"/>
        </pc:sldMkLst>
        <pc:spChg chg="mod">
          <ac:chgData name="Michael Richards" userId="6afda9a54147f31e" providerId="LiveId" clId="{200F1E25-B8F7-46C6-BF92-327C24E0D7E2}" dt="2020-05-28T08:49:23.557" v="1242" actId="313"/>
          <ac:spMkLst>
            <pc:docMk/>
            <pc:sldMk cId="3922074033" sldId="322"/>
            <ac:spMk id="10" creationId="{AD19EF74-44F2-4092-B58C-C1937F44D6C8}"/>
          </ac:spMkLst>
        </pc:spChg>
        <pc:spChg chg="add mod">
          <ac:chgData name="Michael Richards" userId="6afda9a54147f31e" providerId="LiveId" clId="{200F1E25-B8F7-46C6-BF92-327C24E0D7E2}" dt="2020-05-27T16:23:41.268" v="886" actId="14100"/>
          <ac:spMkLst>
            <pc:docMk/>
            <pc:sldMk cId="3922074033" sldId="322"/>
            <ac:spMk id="15" creationId="{D51B06BE-D826-40F8-A9EB-EC5459ED2E79}"/>
          </ac:spMkLst>
        </pc:spChg>
        <pc:cxnChg chg="add mod">
          <ac:chgData name="Michael Richards" userId="6afda9a54147f31e" providerId="LiveId" clId="{200F1E25-B8F7-46C6-BF92-327C24E0D7E2}" dt="2020-05-28T06:37:19.063" v="969"/>
          <ac:cxnSpMkLst>
            <pc:docMk/>
            <pc:sldMk cId="3922074033" sldId="322"/>
            <ac:cxnSpMk id="17" creationId="{50CB8833-BF88-41CF-98E7-3C937D01492D}"/>
          </ac:cxnSpMkLst>
        </pc:cxnChg>
        <pc:cxnChg chg="add mod">
          <ac:chgData name="Michael Richards" userId="6afda9a54147f31e" providerId="LiveId" clId="{200F1E25-B8F7-46C6-BF92-327C24E0D7E2}" dt="2020-05-28T06:37:19.063" v="969"/>
          <ac:cxnSpMkLst>
            <pc:docMk/>
            <pc:sldMk cId="3922074033" sldId="322"/>
            <ac:cxnSpMk id="19" creationId="{AD2681E7-8C00-4D0B-B225-2FF6DD9F625F}"/>
          </ac:cxnSpMkLst>
        </pc:cxnChg>
        <pc:cxnChg chg="add mod">
          <ac:chgData name="Michael Richards" userId="6afda9a54147f31e" providerId="LiveId" clId="{200F1E25-B8F7-46C6-BF92-327C24E0D7E2}" dt="2020-05-28T06:37:19.063" v="969"/>
          <ac:cxnSpMkLst>
            <pc:docMk/>
            <pc:sldMk cId="3922074033" sldId="322"/>
            <ac:cxnSpMk id="20" creationId="{CBE10657-4562-4BBC-8F24-20B3EE4FD44C}"/>
          </ac:cxnSpMkLst>
        </pc:cxnChg>
        <pc:cxnChg chg="add mod">
          <ac:chgData name="Michael Richards" userId="6afda9a54147f31e" providerId="LiveId" clId="{200F1E25-B8F7-46C6-BF92-327C24E0D7E2}" dt="2020-05-28T06:37:19.063" v="969"/>
          <ac:cxnSpMkLst>
            <pc:docMk/>
            <pc:sldMk cId="3922074033" sldId="322"/>
            <ac:cxnSpMk id="21" creationId="{F8E4E79E-7B14-4DFB-A5B6-2418C6B72E40}"/>
          </ac:cxnSpMkLst>
        </pc:cxnChg>
      </pc:sldChg>
      <pc:sldChg chg="addSp delSp modSp add mod ord">
        <pc:chgData name="Michael Richards" userId="6afda9a54147f31e" providerId="LiveId" clId="{200F1E25-B8F7-46C6-BF92-327C24E0D7E2}" dt="2020-07-21T08:26:30.220" v="9590" actId="114"/>
        <pc:sldMkLst>
          <pc:docMk/>
          <pc:sldMk cId="949380400" sldId="323"/>
        </pc:sldMkLst>
        <pc:spChg chg="add mod">
          <ac:chgData name="Michael Richards" userId="6afda9a54147f31e" providerId="LiveId" clId="{200F1E25-B8F7-46C6-BF92-327C24E0D7E2}" dt="2020-07-21T08:26:30.220" v="9590" actId="114"/>
          <ac:spMkLst>
            <pc:docMk/>
            <pc:sldMk cId="949380400" sldId="323"/>
            <ac:spMk id="3" creationId="{AAF783BF-7B30-4958-9AEF-BA91AF37E88E}"/>
          </ac:spMkLst>
        </pc:spChg>
        <pc:spChg chg="mod">
          <ac:chgData name="Michael Richards" userId="6afda9a54147f31e" providerId="LiveId" clId="{200F1E25-B8F7-46C6-BF92-327C24E0D7E2}" dt="2020-05-28T08:49:17.552" v="1240" actId="313"/>
          <ac:spMkLst>
            <pc:docMk/>
            <pc:sldMk cId="949380400" sldId="323"/>
            <ac:spMk id="10" creationId="{AD19EF74-44F2-4092-B58C-C1937F44D6C8}"/>
          </ac:spMkLst>
        </pc:spChg>
        <pc:cxnChg chg="add mod">
          <ac:chgData name="Michael Richards" userId="6afda9a54147f31e" providerId="LiveId" clId="{200F1E25-B8F7-46C6-BF92-327C24E0D7E2}" dt="2020-05-28T06:37:14.358" v="968"/>
          <ac:cxnSpMkLst>
            <pc:docMk/>
            <pc:sldMk cId="949380400" sldId="323"/>
            <ac:cxnSpMk id="15" creationId="{238440A0-E531-436D-ADD0-BFE5C7E56565}"/>
          </ac:cxnSpMkLst>
        </pc:cxnChg>
        <pc:cxnChg chg="del">
          <ac:chgData name="Michael Richards" userId="6afda9a54147f31e" providerId="LiveId" clId="{200F1E25-B8F7-46C6-BF92-327C24E0D7E2}" dt="2020-05-27T16:21:33.421" v="824" actId="478"/>
          <ac:cxnSpMkLst>
            <pc:docMk/>
            <pc:sldMk cId="949380400" sldId="323"/>
            <ac:cxnSpMk id="16" creationId="{2DC736AC-D6AC-4C8C-B1B1-CAF431B3F7D7}"/>
          </ac:cxnSpMkLst>
        </pc:cxnChg>
        <pc:cxnChg chg="add mod">
          <ac:chgData name="Michael Richards" userId="6afda9a54147f31e" providerId="LiveId" clId="{200F1E25-B8F7-46C6-BF92-327C24E0D7E2}" dt="2020-05-28T06:37:14.358" v="968"/>
          <ac:cxnSpMkLst>
            <pc:docMk/>
            <pc:sldMk cId="949380400" sldId="323"/>
            <ac:cxnSpMk id="17" creationId="{59613BE2-4D28-4F66-AFB3-19C375A60028}"/>
          </ac:cxnSpMkLst>
        </pc:cxnChg>
        <pc:cxnChg chg="add mod">
          <ac:chgData name="Michael Richards" userId="6afda9a54147f31e" providerId="LiveId" clId="{200F1E25-B8F7-46C6-BF92-327C24E0D7E2}" dt="2020-05-28T06:37:14.358" v="968"/>
          <ac:cxnSpMkLst>
            <pc:docMk/>
            <pc:sldMk cId="949380400" sldId="323"/>
            <ac:cxnSpMk id="18" creationId="{129FF17A-914E-43D2-BFCD-0EA334A4D48A}"/>
          </ac:cxnSpMkLst>
        </pc:cxnChg>
        <pc:cxnChg chg="add mod">
          <ac:chgData name="Michael Richards" userId="6afda9a54147f31e" providerId="LiveId" clId="{200F1E25-B8F7-46C6-BF92-327C24E0D7E2}" dt="2020-05-28T06:37:14.358" v="968"/>
          <ac:cxnSpMkLst>
            <pc:docMk/>
            <pc:sldMk cId="949380400" sldId="323"/>
            <ac:cxnSpMk id="19" creationId="{AF55AE67-7368-4753-8C0C-2BE69FA1DD65}"/>
          </ac:cxnSpMkLst>
        </pc:cxnChg>
      </pc:sldChg>
      <pc:sldChg chg="addSp modSp add mod">
        <pc:chgData name="Michael Richards" userId="6afda9a54147f31e" providerId="LiveId" clId="{200F1E25-B8F7-46C6-BF92-327C24E0D7E2}" dt="2020-05-28T08:49:25.607" v="1243" actId="313"/>
        <pc:sldMkLst>
          <pc:docMk/>
          <pc:sldMk cId="178917565" sldId="324"/>
        </pc:sldMkLst>
        <pc:spChg chg="mod">
          <ac:chgData name="Michael Richards" userId="6afda9a54147f31e" providerId="LiveId" clId="{200F1E25-B8F7-46C6-BF92-327C24E0D7E2}" dt="2020-05-28T08:49:25.607" v="1243" actId="313"/>
          <ac:spMkLst>
            <pc:docMk/>
            <pc:sldMk cId="178917565" sldId="324"/>
            <ac:spMk id="10" creationId="{AD19EF74-44F2-4092-B58C-C1937F44D6C8}"/>
          </ac:spMkLst>
        </pc:spChg>
        <pc:spChg chg="mod">
          <ac:chgData name="Michael Richards" userId="6afda9a54147f31e" providerId="LiveId" clId="{200F1E25-B8F7-46C6-BF92-327C24E0D7E2}" dt="2020-05-27T16:24:50.581" v="911" actId="14100"/>
          <ac:spMkLst>
            <pc:docMk/>
            <pc:sldMk cId="178917565" sldId="324"/>
            <ac:spMk id="15" creationId="{D51B06BE-D826-40F8-A9EB-EC5459ED2E79}"/>
          </ac:spMkLst>
        </pc:spChg>
        <pc:cxnChg chg="add mod">
          <ac:chgData name="Michael Richards" userId="6afda9a54147f31e" providerId="LiveId" clId="{200F1E25-B8F7-46C6-BF92-327C24E0D7E2}" dt="2020-05-27T16:24:29.064" v="890" actId="14100"/>
          <ac:cxnSpMkLst>
            <pc:docMk/>
            <pc:sldMk cId="178917565" sldId="324"/>
            <ac:cxnSpMk id="17" creationId="{44306462-7C64-4FE3-AA0A-18A0937E8DEF}"/>
          </ac:cxnSpMkLst>
        </pc:cxnChg>
        <pc:cxnChg chg="add mod">
          <ac:chgData name="Michael Richards" userId="6afda9a54147f31e" providerId="LiveId" clId="{200F1E25-B8F7-46C6-BF92-327C24E0D7E2}" dt="2020-05-28T06:37:21.605" v="970"/>
          <ac:cxnSpMkLst>
            <pc:docMk/>
            <pc:sldMk cId="178917565" sldId="324"/>
            <ac:cxnSpMk id="19" creationId="{496BF8BD-FA70-4A73-8B8D-645FC4EE9CAF}"/>
          </ac:cxnSpMkLst>
        </pc:cxnChg>
        <pc:cxnChg chg="add mod">
          <ac:chgData name="Michael Richards" userId="6afda9a54147f31e" providerId="LiveId" clId="{200F1E25-B8F7-46C6-BF92-327C24E0D7E2}" dt="2020-05-28T06:37:21.605" v="970"/>
          <ac:cxnSpMkLst>
            <pc:docMk/>
            <pc:sldMk cId="178917565" sldId="324"/>
            <ac:cxnSpMk id="20" creationId="{65131C2D-3136-4C6E-BF31-27D53DFEC737}"/>
          </ac:cxnSpMkLst>
        </pc:cxnChg>
        <pc:cxnChg chg="add mod">
          <ac:chgData name="Michael Richards" userId="6afda9a54147f31e" providerId="LiveId" clId="{200F1E25-B8F7-46C6-BF92-327C24E0D7E2}" dt="2020-05-28T06:37:21.605" v="970"/>
          <ac:cxnSpMkLst>
            <pc:docMk/>
            <pc:sldMk cId="178917565" sldId="324"/>
            <ac:cxnSpMk id="21" creationId="{DDB10B4C-8062-4C5B-849B-846AE35D45F7}"/>
          </ac:cxnSpMkLst>
        </pc:cxnChg>
        <pc:cxnChg chg="add mod">
          <ac:chgData name="Michael Richards" userId="6afda9a54147f31e" providerId="LiveId" clId="{200F1E25-B8F7-46C6-BF92-327C24E0D7E2}" dt="2020-05-28T06:37:21.605" v="970"/>
          <ac:cxnSpMkLst>
            <pc:docMk/>
            <pc:sldMk cId="178917565" sldId="324"/>
            <ac:cxnSpMk id="22" creationId="{AED336D1-D0D5-4CE9-8E32-FFB959ACC05B}"/>
          </ac:cxnSpMkLst>
        </pc:cxnChg>
      </pc:sldChg>
      <pc:sldChg chg="addSp modSp add mod">
        <pc:chgData name="Michael Richards" userId="6afda9a54147f31e" providerId="LiveId" clId="{200F1E25-B8F7-46C6-BF92-327C24E0D7E2}" dt="2020-05-28T08:49:30.902" v="1244"/>
        <pc:sldMkLst>
          <pc:docMk/>
          <pc:sldMk cId="1233565149" sldId="325"/>
        </pc:sldMkLst>
        <pc:spChg chg="mod">
          <ac:chgData name="Michael Richards" userId="6afda9a54147f31e" providerId="LiveId" clId="{200F1E25-B8F7-46C6-BF92-327C24E0D7E2}" dt="2020-05-28T08:49:30.902" v="1244"/>
          <ac:spMkLst>
            <pc:docMk/>
            <pc:sldMk cId="1233565149" sldId="325"/>
            <ac:spMk id="10" creationId="{AD19EF74-44F2-4092-B58C-C1937F44D6C8}"/>
          </ac:spMkLst>
        </pc:spChg>
        <pc:spChg chg="mod ord">
          <ac:chgData name="Michael Richards" userId="6afda9a54147f31e" providerId="LiveId" clId="{200F1E25-B8F7-46C6-BF92-327C24E0D7E2}" dt="2020-05-28T06:35:23.485" v="959" actId="166"/>
          <ac:spMkLst>
            <pc:docMk/>
            <pc:sldMk cId="1233565149" sldId="325"/>
            <ac:spMk id="15" creationId="{D51B06BE-D826-40F8-A9EB-EC5459ED2E79}"/>
          </ac:spMkLst>
        </pc:spChg>
        <pc:cxnChg chg="mod">
          <ac:chgData name="Michael Richards" userId="6afda9a54147f31e" providerId="LiveId" clId="{200F1E25-B8F7-46C6-BF92-327C24E0D7E2}" dt="2020-05-27T16:25:34.650" v="917" actId="14100"/>
          <ac:cxnSpMkLst>
            <pc:docMk/>
            <pc:sldMk cId="1233565149" sldId="325"/>
            <ac:cxnSpMk id="17" creationId="{44306462-7C64-4FE3-AA0A-18A0937E8DEF}"/>
          </ac:cxnSpMkLst>
        </pc:cxnChg>
        <pc:cxnChg chg="add mod">
          <ac:chgData name="Michael Richards" userId="6afda9a54147f31e" providerId="LiveId" clId="{200F1E25-B8F7-46C6-BF92-327C24E0D7E2}" dt="2020-05-27T16:25:29.815" v="916" actId="14100"/>
          <ac:cxnSpMkLst>
            <pc:docMk/>
            <pc:sldMk cId="1233565149" sldId="325"/>
            <ac:cxnSpMk id="19" creationId="{037F8D28-70C7-4856-967A-1C578E88D066}"/>
          </ac:cxnSpMkLst>
        </pc:cxnChg>
        <pc:cxnChg chg="add mod">
          <ac:chgData name="Michael Richards" userId="6afda9a54147f31e" providerId="LiveId" clId="{200F1E25-B8F7-46C6-BF92-327C24E0D7E2}" dt="2020-05-28T06:37:23.670" v="971"/>
          <ac:cxnSpMkLst>
            <pc:docMk/>
            <pc:sldMk cId="1233565149" sldId="325"/>
            <ac:cxnSpMk id="22" creationId="{2A66F8C9-B133-4D0C-8862-5C5F468D75CB}"/>
          </ac:cxnSpMkLst>
        </pc:cxnChg>
        <pc:cxnChg chg="add mod">
          <ac:chgData name="Michael Richards" userId="6afda9a54147f31e" providerId="LiveId" clId="{200F1E25-B8F7-46C6-BF92-327C24E0D7E2}" dt="2020-05-28T06:37:23.670" v="971"/>
          <ac:cxnSpMkLst>
            <pc:docMk/>
            <pc:sldMk cId="1233565149" sldId="325"/>
            <ac:cxnSpMk id="23" creationId="{21D3829C-671A-46C1-AC3F-9F58C84BA442}"/>
          </ac:cxnSpMkLst>
        </pc:cxnChg>
        <pc:cxnChg chg="add mod">
          <ac:chgData name="Michael Richards" userId="6afda9a54147f31e" providerId="LiveId" clId="{200F1E25-B8F7-46C6-BF92-327C24E0D7E2}" dt="2020-05-28T06:37:23.670" v="971"/>
          <ac:cxnSpMkLst>
            <pc:docMk/>
            <pc:sldMk cId="1233565149" sldId="325"/>
            <ac:cxnSpMk id="24" creationId="{3E017ACD-1387-478C-91FB-21A7DDF58F4D}"/>
          </ac:cxnSpMkLst>
        </pc:cxnChg>
        <pc:cxnChg chg="add mod">
          <ac:chgData name="Michael Richards" userId="6afda9a54147f31e" providerId="LiveId" clId="{200F1E25-B8F7-46C6-BF92-327C24E0D7E2}" dt="2020-05-28T06:37:23.670" v="971"/>
          <ac:cxnSpMkLst>
            <pc:docMk/>
            <pc:sldMk cId="1233565149" sldId="325"/>
            <ac:cxnSpMk id="25" creationId="{BCECC18D-A40A-479C-945C-54738646446C}"/>
          </ac:cxnSpMkLst>
        </pc:cxnChg>
      </pc:sldChg>
      <pc:sldChg chg="addSp modSp add mod">
        <pc:chgData name="Michael Richards" userId="6afda9a54147f31e" providerId="LiveId" clId="{200F1E25-B8F7-46C6-BF92-327C24E0D7E2}" dt="2020-05-28T08:49:30.902" v="1244"/>
        <pc:sldMkLst>
          <pc:docMk/>
          <pc:sldMk cId="3897836545" sldId="326"/>
        </pc:sldMkLst>
        <pc:spChg chg="mod">
          <ac:chgData name="Michael Richards" userId="6afda9a54147f31e" providerId="LiveId" clId="{200F1E25-B8F7-46C6-BF92-327C24E0D7E2}" dt="2020-05-28T08:49:30.902" v="1244"/>
          <ac:spMkLst>
            <pc:docMk/>
            <pc:sldMk cId="3897836545" sldId="326"/>
            <ac:spMk id="10" creationId="{AD19EF74-44F2-4092-B58C-C1937F44D6C8}"/>
          </ac:spMkLst>
        </pc:spChg>
        <pc:spChg chg="mod ord">
          <ac:chgData name="Michael Richards" userId="6afda9a54147f31e" providerId="LiveId" clId="{200F1E25-B8F7-46C6-BF92-327C24E0D7E2}" dt="2020-05-28T06:35:15.274" v="958" actId="166"/>
          <ac:spMkLst>
            <pc:docMk/>
            <pc:sldMk cId="3897836545" sldId="326"/>
            <ac:spMk id="15" creationId="{D51B06BE-D826-40F8-A9EB-EC5459ED2E79}"/>
          </ac:spMkLst>
        </pc:spChg>
        <pc:cxnChg chg="add mod">
          <ac:chgData name="Michael Richards" userId="6afda9a54147f31e" providerId="LiveId" clId="{200F1E25-B8F7-46C6-BF92-327C24E0D7E2}" dt="2020-05-28T06:34:01.120" v="924" actId="14100"/>
          <ac:cxnSpMkLst>
            <pc:docMk/>
            <pc:sldMk cId="3897836545" sldId="326"/>
            <ac:cxnSpMk id="20" creationId="{1D0E0658-2200-4786-B415-AC7FAD580545}"/>
          </ac:cxnSpMkLst>
        </pc:cxnChg>
        <pc:cxnChg chg="add mod">
          <ac:chgData name="Michael Richards" userId="6afda9a54147f31e" providerId="LiveId" clId="{200F1E25-B8F7-46C6-BF92-327C24E0D7E2}" dt="2020-05-28T06:37:26.942" v="972"/>
          <ac:cxnSpMkLst>
            <pc:docMk/>
            <pc:sldMk cId="3897836545" sldId="326"/>
            <ac:cxnSpMk id="21" creationId="{02FA238E-E65E-4A9C-B8F6-947396F99665}"/>
          </ac:cxnSpMkLst>
        </pc:cxnChg>
        <pc:cxnChg chg="add mod">
          <ac:chgData name="Michael Richards" userId="6afda9a54147f31e" providerId="LiveId" clId="{200F1E25-B8F7-46C6-BF92-327C24E0D7E2}" dt="2020-05-28T06:37:26.942" v="972"/>
          <ac:cxnSpMkLst>
            <pc:docMk/>
            <pc:sldMk cId="3897836545" sldId="326"/>
            <ac:cxnSpMk id="22" creationId="{F52E8001-45FB-47AC-A855-31C7B058D3AC}"/>
          </ac:cxnSpMkLst>
        </pc:cxnChg>
        <pc:cxnChg chg="add mod">
          <ac:chgData name="Michael Richards" userId="6afda9a54147f31e" providerId="LiveId" clId="{200F1E25-B8F7-46C6-BF92-327C24E0D7E2}" dt="2020-05-28T06:37:26.942" v="972"/>
          <ac:cxnSpMkLst>
            <pc:docMk/>
            <pc:sldMk cId="3897836545" sldId="326"/>
            <ac:cxnSpMk id="23" creationId="{A9890BF8-48A6-478F-8FDB-63798EE6FFD9}"/>
          </ac:cxnSpMkLst>
        </pc:cxnChg>
        <pc:cxnChg chg="add mod">
          <ac:chgData name="Michael Richards" userId="6afda9a54147f31e" providerId="LiveId" clId="{200F1E25-B8F7-46C6-BF92-327C24E0D7E2}" dt="2020-05-28T06:37:26.942" v="972"/>
          <ac:cxnSpMkLst>
            <pc:docMk/>
            <pc:sldMk cId="3897836545" sldId="326"/>
            <ac:cxnSpMk id="24" creationId="{4DBA9F04-EFBA-4E17-A2CE-E79CBB693F1B}"/>
          </ac:cxnSpMkLst>
        </pc:cxnChg>
      </pc:sldChg>
      <pc:sldChg chg="addSp modSp add mod">
        <pc:chgData name="Michael Richards" userId="6afda9a54147f31e" providerId="LiveId" clId="{200F1E25-B8F7-46C6-BF92-327C24E0D7E2}" dt="2020-05-28T08:49:30.902" v="1244"/>
        <pc:sldMkLst>
          <pc:docMk/>
          <pc:sldMk cId="2966234517" sldId="327"/>
        </pc:sldMkLst>
        <pc:spChg chg="mod">
          <ac:chgData name="Michael Richards" userId="6afda9a54147f31e" providerId="LiveId" clId="{200F1E25-B8F7-46C6-BF92-327C24E0D7E2}" dt="2020-05-28T08:49:30.902" v="1244"/>
          <ac:spMkLst>
            <pc:docMk/>
            <pc:sldMk cId="2966234517" sldId="327"/>
            <ac:spMk id="10" creationId="{AD19EF74-44F2-4092-B58C-C1937F44D6C8}"/>
          </ac:spMkLst>
        </pc:spChg>
        <pc:spChg chg="mod">
          <ac:chgData name="Michael Richards" userId="6afda9a54147f31e" providerId="LiveId" clId="{200F1E25-B8F7-46C6-BF92-327C24E0D7E2}" dt="2020-05-28T08:49:30.902" v="1244"/>
          <ac:spMkLst>
            <pc:docMk/>
            <pc:sldMk cId="2966234517" sldId="327"/>
            <ac:spMk id="15" creationId="{D51B06BE-D826-40F8-A9EB-EC5459ED2E79}"/>
          </ac:spMkLst>
        </pc:spChg>
        <pc:cxnChg chg="add mod">
          <ac:chgData name="Michael Richards" userId="6afda9a54147f31e" providerId="LiveId" clId="{200F1E25-B8F7-46C6-BF92-327C24E0D7E2}" dt="2020-05-28T06:39:52.636" v="976" actId="14100"/>
          <ac:cxnSpMkLst>
            <pc:docMk/>
            <pc:sldMk cId="2966234517" sldId="327"/>
            <ac:cxnSpMk id="25" creationId="{51BB7E3D-78EC-4A35-9245-C3FE3E4419DE}"/>
          </ac:cxnSpMkLst>
        </pc:cxnChg>
      </pc:sldChg>
      <pc:sldChg chg="addSp modSp add mod">
        <pc:chgData name="Michael Richards" userId="6afda9a54147f31e" providerId="LiveId" clId="{200F1E25-B8F7-46C6-BF92-327C24E0D7E2}" dt="2020-05-28T08:49:30.902" v="1244"/>
        <pc:sldMkLst>
          <pc:docMk/>
          <pc:sldMk cId="2151879995" sldId="328"/>
        </pc:sldMkLst>
        <pc:spChg chg="mod">
          <ac:chgData name="Michael Richards" userId="6afda9a54147f31e" providerId="LiveId" clId="{200F1E25-B8F7-46C6-BF92-327C24E0D7E2}" dt="2020-05-28T08:49:30.902" v="1244"/>
          <ac:spMkLst>
            <pc:docMk/>
            <pc:sldMk cId="2151879995" sldId="328"/>
            <ac:spMk id="10" creationId="{AD19EF74-44F2-4092-B58C-C1937F44D6C8}"/>
          </ac:spMkLst>
        </pc:spChg>
        <pc:spChg chg="mod">
          <ac:chgData name="Michael Richards" userId="6afda9a54147f31e" providerId="LiveId" clId="{200F1E25-B8F7-46C6-BF92-327C24E0D7E2}" dt="2020-05-28T08:49:30.902" v="1244"/>
          <ac:spMkLst>
            <pc:docMk/>
            <pc:sldMk cId="2151879995" sldId="328"/>
            <ac:spMk id="15" creationId="{D51B06BE-D826-40F8-A9EB-EC5459ED2E79}"/>
          </ac:spMkLst>
        </pc:spChg>
        <pc:cxnChg chg="mod">
          <ac:chgData name="Michael Richards" userId="6afda9a54147f31e" providerId="LiveId" clId="{200F1E25-B8F7-46C6-BF92-327C24E0D7E2}" dt="2020-05-28T06:43:41.636" v="1094" actId="1076"/>
          <ac:cxnSpMkLst>
            <pc:docMk/>
            <pc:sldMk cId="2151879995" sldId="328"/>
            <ac:cxnSpMk id="18" creationId="{3F473FB2-BF6E-4A5A-B768-DDB3A7542536}"/>
          </ac:cxnSpMkLst>
        </pc:cxnChg>
        <pc:cxnChg chg="mod">
          <ac:chgData name="Michael Richards" userId="6afda9a54147f31e" providerId="LiveId" clId="{200F1E25-B8F7-46C6-BF92-327C24E0D7E2}" dt="2020-05-28T06:43:41.636" v="1094" actId="1076"/>
          <ac:cxnSpMkLst>
            <pc:docMk/>
            <pc:sldMk cId="2151879995" sldId="328"/>
            <ac:cxnSpMk id="20" creationId="{1D0E0658-2200-4786-B415-AC7FAD580545}"/>
          </ac:cxnSpMkLst>
        </pc:cxnChg>
        <pc:cxnChg chg="mod">
          <ac:chgData name="Michael Richards" userId="6afda9a54147f31e" providerId="LiveId" clId="{200F1E25-B8F7-46C6-BF92-327C24E0D7E2}" dt="2020-05-28T06:43:41.636" v="1094" actId="1076"/>
          <ac:cxnSpMkLst>
            <pc:docMk/>
            <pc:sldMk cId="2151879995" sldId="328"/>
            <ac:cxnSpMk id="25" creationId="{51BB7E3D-78EC-4A35-9245-C3FE3E4419DE}"/>
          </ac:cxnSpMkLst>
        </pc:cxnChg>
        <pc:cxnChg chg="add mod">
          <ac:chgData name="Michael Richards" userId="6afda9a54147f31e" providerId="LiveId" clId="{200F1E25-B8F7-46C6-BF92-327C24E0D7E2}" dt="2020-05-28T06:43:41.636" v="1094" actId="1076"/>
          <ac:cxnSpMkLst>
            <pc:docMk/>
            <pc:sldMk cId="2151879995" sldId="328"/>
            <ac:cxnSpMk id="26" creationId="{7F166E7F-9C9C-473A-A935-4252512F5B9B}"/>
          </ac:cxnSpMkLst>
        </pc:cxnChg>
      </pc:sldChg>
      <pc:sldChg chg="addSp modSp add mod">
        <pc:chgData name="Michael Richards" userId="6afda9a54147f31e" providerId="LiveId" clId="{200F1E25-B8F7-46C6-BF92-327C24E0D7E2}" dt="2020-05-28T08:49:30.902" v="1244"/>
        <pc:sldMkLst>
          <pc:docMk/>
          <pc:sldMk cId="468701278" sldId="329"/>
        </pc:sldMkLst>
        <pc:spChg chg="mod">
          <ac:chgData name="Michael Richards" userId="6afda9a54147f31e" providerId="LiveId" clId="{200F1E25-B8F7-46C6-BF92-327C24E0D7E2}" dt="2020-05-28T08:49:30.902" v="1244"/>
          <ac:spMkLst>
            <pc:docMk/>
            <pc:sldMk cId="468701278" sldId="329"/>
            <ac:spMk id="10" creationId="{AD19EF74-44F2-4092-B58C-C1937F44D6C8}"/>
          </ac:spMkLst>
        </pc:spChg>
        <pc:spChg chg="mod">
          <ac:chgData name="Michael Richards" userId="6afda9a54147f31e" providerId="LiveId" clId="{200F1E25-B8F7-46C6-BF92-327C24E0D7E2}" dt="2020-05-28T06:44:33.242" v="1114" actId="20577"/>
          <ac:spMkLst>
            <pc:docMk/>
            <pc:sldMk cId="468701278" sldId="329"/>
            <ac:spMk id="15" creationId="{D51B06BE-D826-40F8-A9EB-EC5459ED2E79}"/>
          </ac:spMkLst>
        </pc:spChg>
        <pc:cxnChg chg="mod">
          <ac:chgData name="Michael Richards" userId="6afda9a54147f31e" providerId="LiveId" clId="{200F1E25-B8F7-46C6-BF92-327C24E0D7E2}" dt="2020-05-28T06:44:59.842" v="1117" actId="14100"/>
          <ac:cxnSpMkLst>
            <pc:docMk/>
            <pc:sldMk cId="468701278" sldId="329"/>
            <ac:cxnSpMk id="25" creationId="{51BB7E3D-78EC-4A35-9245-C3FE3E4419DE}"/>
          </ac:cxnSpMkLst>
        </pc:cxnChg>
        <pc:cxnChg chg="add mod">
          <ac:chgData name="Michael Richards" userId="6afda9a54147f31e" providerId="LiveId" clId="{200F1E25-B8F7-46C6-BF92-327C24E0D7E2}" dt="2020-05-28T06:44:20.753" v="1098" actId="1076"/>
          <ac:cxnSpMkLst>
            <pc:docMk/>
            <pc:sldMk cId="468701278" sldId="329"/>
            <ac:cxnSpMk id="27" creationId="{653CB400-9638-4875-87D8-458DA6527A10}"/>
          </ac:cxnSpMkLst>
        </pc:cxnChg>
      </pc:sldChg>
      <pc:sldChg chg="addSp modSp add mod">
        <pc:chgData name="Michael Richards" userId="6afda9a54147f31e" providerId="LiveId" clId="{200F1E25-B8F7-46C6-BF92-327C24E0D7E2}" dt="2020-05-28T08:49:30.902" v="1244"/>
        <pc:sldMkLst>
          <pc:docMk/>
          <pc:sldMk cId="2975109951" sldId="330"/>
        </pc:sldMkLst>
        <pc:spChg chg="mod">
          <ac:chgData name="Michael Richards" userId="6afda9a54147f31e" providerId="LiveId" clId="{200F1E25-B8F7-46C6-BF92-327C24E0D7E2}" dt="2020-05-28T08:49:30.902" v="1244"/>
          <ac:spMkLst>
            <pc:docMk/>
            <pc:sldMk cId="2975109951" sldId="330"/>
            <ac:spMk id="10" creationId="{AD19EF74-44F2-4092-B58C-C1937F44D6C8}"/>
          </ac:spMkLst>
        </pc:spChg>
        <pc:spChg chg="mod">
          <ac:chgData name="Michael Richards" userId="6afda9a54147f31e" providerId="LiveId" clId="{200F1E25-B8F7-46C6-BF92-327C24E0D7E2}" dt="2020-05-28T06:46:36.389" v="1135" actId="14100"/>
          <ac:spMkLst>
            <pc:docMk/>
            <pc:sldMk cId="2975109951" sldId="330"/>
            <ac:spMk id="15" creationId="{D51B06BE-D826-40F8-A9EB-EC5459ED2E79}"/>
          </ac:spMkLst>
        </pc:spChg>
        <pc:cxnChg chg="mod">
          <ac:chgData name="Michael Richards" userId="6afda9a54147f31e" providerId="LiveId" clId="{200F1E25-B8F7-46C6-BF92-327C24E0D7E2}" dt="2020-05-28T06:46:21.015" v="1133" actId="1076"/>
          <ac:cxnSpMkLst>
            <pc:docMk/>
            <pc:sldMk cId="2975109951" sldId="330"/>
            <ac:cxnSpMk id="25" creationId="{51BB7E3D-78EC-4A35-9245-C3FE3E4419DE}"/>
          </ac:cxnSpMkLst>
        </pc:cxnChg>
        <pc:cxnChg chg="mod">
          <ac:chgData name="Michael Richards" userId="6afda9a54147f31e" providerId="LiveId" clId="{200F1E25-B8F7-46C6-BF92-327C24E0D7E2}" dt="2020-05-28T06:46:21.015" v="1133" actId="1076"/>
          <ac:cxnSpMkLst>
            <pc:docMk/>
            <pc:sldMk cId="2975109951" sldId="330"/>
            <ac:cxnSpMk id="26" creationId="{7F166E7F-9C9C-473A-A935-4252512F5B9B}"/>
          </ac:cxnSpMkLst>
        </pc:cxnChg>
        <pc:cxnChg chg="mod">
          <ac:chgData name="Michael Richards" userId="6afda9a54147f31e" providerId="LiveId" clId="{200F1E25-B8F7-46C6-BF92-327C24E0D7E2}" dt="2020-05-28T06:46:32.135" v="1134" actId="1076"/>
          <ac:cxnSpMkLst>
            <pc:docMk/>
            <pc:sldMk cId="2975109951" sldId="330"/>
            <ac:cxnSpMk id="27" creationId="{653CB400-9638-4875-87D8-458DA6527A10}"/>
          </ac:cxnSpMkLst>
        </pc:cxnChg>
        <pc:cxnChg chg="add mod">
          <ac:chgData name="Michael Richards" userId="6afda9a54147f31e" providerId="LiveId" clId="{200F1E25-B8F7-46C6-BF92-327C24E0D7E2}" dt="2020-05-28T06:46:32.135" v="1134" actId="1076"/>
          <ac:cxnSpMkLst>
            <pc:docMk/>
            <pc:sldMk cId="2975109951" sldId="330"/>
            <ac:cxnSpMk id="28" creationId="{64E73C32-3727-48C5-B96A-F9F801DD91E0}"/>
          </ac:cxnSpMkLst>
        </pc:cxnChg>
      </pc:sldChg>
      <pc:sldChg chg="addSp modSp add mod">
        <pc:chgData name="Michael Richards" userId="6afda9a54147f31e" providerId="LiveId" clId="{200F1E25-B8F7-46C6-BF92-327C24E0D7E2}" dt="2020-05-28T08:49:30.902" v="1244"/>
        <pc:sldMkLst>
          <pc:docMk/>
          <pc:sldMk cId="1332939870" sldId="331"/>
        </pc:sldMkLst>
        <pc:spChg chg="mod">
          <ac:chgData name="Michael Richards" userId="6afda9a54147f31e" providerId="LiveId" clId="{200F1E25-B8F7-46C6-BF92-327C24E0D7E2}" dt="2020-05-28T08:49:30.902" v="1244"/>
          <ac:spMkLst>
            <pc:docMk/>
            <pc:sldMk cId="1332939870" sldId="331"/>
            <ac:spMk id="10" creationId="{AD19EF74-44F2-4092-B58C-C1937F44D6C8}"/>
          </ac:spMkLst>
        </pc:spChg>
        <pc:spChg chg="mod">
          <ac:chgData name="Michael Richards" userId="6afda9a54147f31e" providerId="LiveId" clId="{200F1E25-B8F7-46C6-BF92-327C24E0D7E2}" dt="2020-05-28T08:48:08.565" v="1238" actId="20577"/>
          <ac:spMkLst>
            <pc:docMk/>
            <pc:sldMk cId="1332939870" sldId="331"/>
            <ac:spMk id="15" creationId="{D51B06BE-D826-40F8-A9EB-EC5459ED2E79}"/>
          </ac:spMkLst>
        </pc:spChg>
        <pc:cxnChg chg="add mod">
          <ac:chgData name="Michael Richards" userId="6afda9a54147f31e" providerId="LiveId" clId="{200F1E25-B8F7-46C6-BF92-327C24E0D7E2}" dt="2020-05-28T08:47:49.959" v="1197" actId="1076"/>
          <ac:cxnSpMkLst>
            <pc:docMk/>
            <pc:sldMk cId="1332939870" sldId="331"/>
            <ac:cxnSpMk id="29" creationId="{ADC03DDA-3742-40D6-8AB4-5BCA7D1092DC}"/>
          </ac:cxnSpMkLst>
        </pc:cxnChg>
      </pc:sldChg>
      <pc:sldChg chg="addSp modSp add mod">
        <pc:chgData name="Michael Richards" userId="6afda9a54147f31e" providerId="LiveId" clId="{200F1E25-B8F7-46C6-BF92-327C24E0D7E2}" dt="2020-05-28T08:50:42.086" v="1275" actId="20577"/>
        <pc:sldMkLst>
          <pc:docMk/>
          <pc:sldMk cId="3638806582" sldId="332"/>
        </pc:sldMkLst>
        <pc:spChg chg="mod">
          <ac:chgData name="Michael Richards" userId="6afda9a54147f31e" providerId="LiveId" clId="{200F1E25-B8F7-46C6-BF92-327C24E0D7E2}" dt="2020-05-28T08:49:30.902" v="1244"/>
          <ac:spMkLst>
            <pc:docMk/>
            <pc:sldMk cId="3638806582" sldId="332"/>
            <ac:spMk id="10" creationId="{AD19EF74-44F2-4092-B58C-C1937F44D6C8}"/>
          </ac:spMkLst>
        </pc:spChg>
        <pc:spChg chg="mod">
          <ac:chgData name="Michael Richards" userId="6afda9a54147f31e" providerId="LiveId" clId="{200F1E25-B8F7-46C6-BF92-327C24E0D7E2}" dt="2020-05-28T08:50:42.086" v="1275" actId="20577"/>
          <ac:spMkLst>
            <pc:docMk/>
            <pc:sldMk cId="3638806582" sldId="332"/>
            <ac:spMk id="15" creationId="{D51B06BE-D826-40F8-A9EB-EC5459ED2E79}"/>
          </ac:spMkLst>
        </pc:spChg>
        <pc:cxnChg chg="add mod">
          <ac:chgData name="Michael Richards" userId="6afda9a54147f31e" providerId="LiveId" clId="{200F1E25-B8F7-46C6-BF92-327C24E0D7E2}" dt="2020-05-28T08:50:06.159" v="1246" actId="1076"/>
          <ac:cxnSpMkLst>
            <pc:docMk/>
            <pc:sldMk cId="3638806582" sldId="332"/>
            <ac:cxnSpMk id="30" creationId="{2ACD3008-BAE7-4F1D-8DB4-A0CC3816963D}"/>
          </ac:cxnSpMkLst>
        </pc:cxnChg>
      </pc:sldChg>
      <pc:sldChg chg="modSp new mod">
        <pc:chgData name="Michael Richards" userId="6afda9a54147f31e" providerId="LiveId" clId="{200F1E25-B8F7-46C6-BF92-327C24E0D7E2}" dt="2020-06-10T17:01:05.343" v="7941" actId="20577"/>
        <pc:sldMkLst>
          <pc:docMk/>
          <pc:sldMk cId="846065332" sldId="333"/>
        </pc:sldMkLst>
        <pc:spChg chg="mod">
          <ac:chgData name="Michael Richards" userId="6afda9a54147f31e" providerId="LiveId" clId="{200F1E25-B8F7-46C6-BF92-327C24E0D7E2}" dt="2020-05-28T11:51:21.851" v="3246" actId="20577"/>
          <ac:spMkLst>
            <pc:docMk/>
            <pc:sldMk cId="846065332" sldId="333"/>
            <ac:spMk id="2" creationId="{5D13FA64-17AA-4E82-AE23-E7F52DF2FCF0}"/>
          </ac:spMkLst>
        </pc:spChg>
        <pc:spChg chg="mod">
          <ac:chgData name="Michael Richards" userId="6afda9a54147f31e" providerId="LiveId" clId="{200F1E25-B8F7-46C6-BF92-327C24E0D7E2}" dt="2020-06-10T17:01:05.343" v="7941" actId="20577"/>
          <ac:spMkLst>
            <pc:docMk/>
            <pc:sldMk cId="846065332" sldId="333"/>
            <ac:spMk id="3" creationId="{CF1529F2-0195-4046-AF91-4F84DA3D0D53}"/>
          </ac:spMkLst>
        </pc:spChg>
      </pc:sldChg>
      <pc:sldChg chg="addSp delSp modSp new mod">
        <pc:chgData name="Michael Richards" userId="6afda9a54147f31e" providerId="LiveId" clId="{200F1E25-B8F7-46C6-BF92-327C24E0D7E2}" dt="2020-06-11T10:48:09.381" v="7942"/>
        <pc:sldMkLst>
          <pc:docMk/>
          <pc:sldMk cId="696960329" sldId="334"/>
        </pc:sldMkLst>
        <pc:spChg chg="mod">
          <ac:chgData name="Michael Richards" userId="6afda9a54147f31e" providerId="LiveId" clId="{200F1E25-B8F7-46C6-BF92-327C24E0D7E2}" dt="2020-06-11T10:48:09.381" v="7942"/>
          <ac:spMkLst>
            <pc:docMk/>
            <pc:sldMk cId="696960329" sldId="334"/>
            <ac:spMk id="2" creationId="{8219F043-0588-464A-AB36-0338BD51CE1A}"/>
          </ac:spMkLst>
        </pc:spChg>
        <pc:spChg chg="del">
          <ac:chgData name="Michael Richards" userId="6afda9a54147f31e" providerId="LiveId" clId="{200F1E25-B8F7-46C6-BF92-327C24E0D7E2}" dt="2020-06-11T10:48:09.381" v="7942"/>
          <ac:spMkLst>
            <pc:docMk/>
            <pc:sldMk cId="696960329" sldId="334"/>
            <ac:spMk id="3" creationId="{1C7EF5DF-2C7B-4807-AC85-12A8126FC3CB}"/>
          </ac:spMkLst>
        </pc:spChg>
        <pc:spChg chg="mod">
          <ac:chgData name="Michael Richards" userId="6afda9a54147f31e" providerId="LiveId" clId="{200F1E25-B8F7-46C6-BF92-327C24E0D7E2}" dt="2020-06-11T10:48:09.381" v="7942"/>
          <ac:spMkLst>
            <pc:docMk/>
            <pc:sldMk cId="696960329" sldId="334"/>
            <ac:spMk id="4" creationId="{0C024E8F-E2A0-4BDE-BB54-009B8163BE91}"/>
          </ac:spMkLst>
        </pc:spChg>
        <pc:spChg chg="add mod">
          <ac:chgData name="Michael Richards" userId="6afda9a54147f31e" providerId="LiveId" clId="{200F1E25-B8F7-46C6-BF92-327C24E0D7E2}" dt="2020-06-11T10:48:09.381" v="7942"/>
          <ac:spMkLst>
            <pc:docMk/>
            <pc:sldMk cId="696960329" sldId="334"/>
            <ac:spMk id="5" creationId="{AD643EA0-E3B1-4DF8-A343-F5F1BCC4D153}"/>
          </ac:spMkLst>
        </pc:spChg>
      </pc:sldChg>
      <pc:sldChg chg="modSp new mod">
        <pc:chgData name="Michael Richards" userId="6afda9a54147f31e" providerId="LiveId" clId="{200F1E25-B8F7-46C6-BF92-327C24E0D7E2}" dt="2020-05-28T09:09:09.830" v="2137" actId="20577"/>
        <pc:sldMkLst>
          <pc:docMk/>
          <pc:sldMk cId="420530992" sldId="335"/>
        </pc:sldMkLst>
        <pc:spChg chg="mod">
          <ac:chgData name="Michael Richards" userId="6afda9a54147f31e" providerId="LiveId" clId="{200F1E25-B8F7-46C6-BF92-327C24E0D7E2}" dt="2020-05-28T09:07:07.524" v="1859" actId="20577"/>
          <ac:spMkLst>
            <pc:docMk/>
            <pc:sldMk cId="420530992" sldId="335"/>
            <ac:spMk id="2" creationId="{B296C957-11BF-4BAA-840C-B55B3F039639}"/>
          </ac:spMkLst>
        </pc:spChg>
        <pc:spChg chg="mod">
          <ac:chgData name="Michael Richards" userId="6afda9a54147f31e" providerId="LiveId" clId="{200F1E25-B8F7-46C6-BF92-327C24E0D7E2}" dt="2020-05-28T09:09:09.830" v="2137" actId="20577"/>
          <ac:spMkLst>
            <pc:docMk/>
            <pc:sldMk cId="420530992" sldId="335"/>
            <ac:spMk id="3" creationId="{D674F4F6-F826-47A7-8C7C-92FB68BDEEAE}"/>
          </ac:spMkLst>
        </pc:spChg>
      </pc:sldChg>
      <pc:sldChg chg="modSp add mod">
        <pc:chgData name="Michael Richards" userId="6afda9a54147f31e" providerId="LiveId" clId="{200F1E25-B8F7-46C6-BF92-327C24E0D7E2}" dt="2020-05-29T14:09:24.862" v="6592" actId="20577"/>
        <pc:sldMkLst>
          <pc:docMk/>
          <pc:sldMk cId="2474551605" sldId="336"/>
        </pc:sldMkLst>
        <pc:spChg chg="mod">
          <ac:chgData name="Michael Richards" userId="6afda9a54147f31e" providerId="LiveId" clId="{200F1E25-B8F7-46C6-BF92-327C24E0D7E2}" dt="2020-05-29T14:09:24.862" v="6592" actId="20577"/>
          <ac:spMkLst>
            <pc:docMk/>
            <pc:sldMk cId="2474551605" sldId="336"/>
            <ac:spMk id="2" creationId="{968676C5-4F89-484C-80BA-39559D4220B4}"/>
          </ac:spMkLst>
        </pc:spChg>
        <pc:spChg chg="mod">
          <ac:chgData name="Michael Richards" userId="6afda9a54147f31e" providerId="LiveId" clId="{200F1E25-B8F7-46C6-BF92-327C24E0D7E2}" dt="2020-05-28T09:39:17.838" v="2661" actId="113"/>
          <ac:spMkLst>
            <pc:docMk/>
            <pc:sldMk cId="2474551605" sldId="336"/>
            <ac:spMk id="3" creationId="{91A9C230-3792-48EC-A9D5-48CC4D925B12}"/>
          </ac:spMkLst>
        </pc:spChg>
      </pc:sldChg>
      <pc:sldChg chg="modSp add mod">
        <pc:chgData name="Michael Richards" userId="6afda9a54147f31e" providerId="LiveId" clId="{200F1E25-B8F7-46C6-BF92-327C24E0D7E2}" dt="2020-05-29T14:09:30.151" v="6596" actId="20577"/>
        <pc:sldMkLst>
          <pc:docMk/>
          <pc:sldMk cId="1306732102" sldId="337"/>
        </pc:sldMkLst>
        <pc:spChg chg="mod">
          <ac:chgData name="Michael Richards" userId="6afda9a54147f31e" providerId="LiveId" clId="{200F1E25-B8F7-46C6-BF92-327C24E0D7E2}" dt="2020-05-29T14:09:30.151" v="6596" actId="20577"/>
          <ac:spMkLst>
            <pc:docMk/>
            <pc:sldMk cId="1306732102" sldId="337"/>
            <ac:spMk id="2" creationId="{968676C5-4F89-484C-80BA-39559D4220B4}"/>
          </ac:spMkLst>
        </pc:spChg>
        <pc:spChg chg="mod">
          <ac:chgData name="Michael Richards" userId="6afda9a54147f31e" providerId="LiveId" clId="{200F1E25-B8F7-46C6-BF92-327C24E0D7E2}" dt="2020-05-28T09:40:43.273" v="2713" actId="20577"/>
          <ac:spMkLst>
            <pc:docMk/>
            <pc:sldMk cId="1306732102" sldId="337"/>
            <ac:spMk id="3" creationId="{91A9C230-3792-48EC-A9D5-48CC4D925B12}"/>
          </ac:spMkLst>
        </pc:spChg>
      </pc:sldChg>
      <pc:sldChg chg="addSp delSp modSp new add del mod">
        <pc:chgData name="Michael Richards" userId="6afda9a54147f31e" providerId="LiveId" clId="{200F1E25-B8F7-46C6-BF92-327C24E0D7E2}" dt="2020-07-17T15:43:13.225" v="9301"/>
        <pc:sldMkLst>
          <pc:docMk/>
          <pc:sldMk cId="212502282" sldId="338"/>
        </pc:sldMkLst>
        <pc:spChg chg="mod">
          <ac:chgData name="Michael Richards" userId="6afda9a54147f31e" providerId="LiveId" clId="{200F1E25-B8F7-46C6-BF92-327C24E0D7E2}" dt="2020-06-10T12:18:24.560" v="6655"/>
          <ac:spMkLst>
            <pc:docMk/>
            <pc:sldMk cId="212502282" sldId="338"/>
            <ac:spMk id="2" creationId="{9BEE6402-B838-4EBD-8C01-AC9463E34582}"/>
          </ac:spMkLst>
        </pc:spChg>
        <pc:spChg chg="del">
          <ac:chgData name="Michael Richards" userId="6afda9a54147f31e" providerId="LiveId" clId="{200F1E25-B8F7-46C6-BF92-327C24E0D7E2}" dt="2020-06-10T12:18:24.560" v="6655"/>
          <ac:spMkLst>
            <pc:docMk/>
            <pc:sldMk cId="212502282" sldId="338"/>
            <ac:spMk id="3" creationId="{74B6A379-EED2-489C-AA7E-AFE976B81168}"/>
          </ac:spMkLst>
        </pc:spChg>
        <pc:spChg chg="mod">
          <ac:chgData name="Michael Richards" userId="6afda9a54147f31e" providerId="LiveId" clId="{200F1E25-B8F7-46C6-BF92-327C24E0D7E2}" dt="2020-06-10T12:18:24.560" v="6655"/>
          <ac:spMkLst>
            <pc:docMk/>
            <pc:sldMk cId="212502282" sldId="338"/>
            <ac:spMk id="4" creationId="{AEA1D501-FA27-4CDE-AB21-837F3CE1DFDB}"/>
          </ac:spMkLst>
        </pc:spChg>
        <pc:spChg chg="add mod">
          <ac:chgData name="Michael Richards" userId="6afda9a54147f31e" providerId="LiveId" clId="{200F1E25-B8F7-46C6-BF92-327C24E0D7E2}" dt="2020-06-10T12:18:24.560" v="6655"/>
          <ac:spMkLst>
            <pc:docMk/>
            <pc:sldMk cId="212502282" sldId="338"/>
            <ac:spMk id="5" creationId="{0E24ED34-71D6-4243-B5BC-20225962675B}"/>
          </ac:spMkLst>
        </pc:spChg>
      </pc:sldChg>
      <pc:sldChg chg="addSp delSp modSp add mod">
        <pc:chgData name="Michael Richards" userId="6afda9a54147f31e" providerId="LiveId" clId="{200F1E25-B8F7-46C6-BF92-327C24E0D7E2}" dt="2020-06-10T12:18:33.848" v="6656"/>
        <pc:sldMkLst>
          <pc:docMk/>
          <pc:sldMk cId="1869315847" sldId="339"/>
        </pc:sldMkLst>
        <pc:spChg chg="mod">
          <ac:chgData name="Michael Richards" userId="6afda9a54147f31e" providerId="LiveId" clId="{200F1E25-B8F7-46C6-BF92-327C24E0D7E2}" dt="2020-06-10T12:18:33.848" v="6656"/>
          <ac:spMkLst>
            <pc:docMk/>
            <pc:sldMk cId="1869315847" sldId="339"/>
            <ac:spMk id="2" creationId="{9BEE6402-B838-4EBD-8C01-AC9463E34582}"/>
          </ac:spMkLst>
        </pc:spChg>
        <pc:spChg chg="del">
          <ac:chgData name="Michael Richards" userId="6afda9a54147f31e" providerId="LiveId" clId="{200F1E25-B8F7-46C6-BF92-327C24E0D7E2}" dt="2020-06-10T12:18:33.848" v="6656"/>
          <ac:spMkLst>
            <pc:docMk/>
            <pc:sldMk cId="1869315847" sldId="339"/>
            <ac:spMk id="3" creationId="{74B6A379-EED2-489C-AA7E-AFE976B81168}"/>
          </ac:spMkLst>
        </pc:spChg>
        <pc:spChg chg="mod">
          <ac:chgData name="Michael Richards" userId="6afda9a54147f31e" providerId="LiveId" clId="{200F1E25-B8F7-46C6-BF92-327C24E0D7E2}" dt="2020-06-10T12:18:33.848" v="6656"/>
          <ac:spMkLst>
            <pc:docMk/>
            <pc:sldMk cId="1869315847" sldId="339"/>
            <ac:spMk id="4" creationId="{AEA1D501-FA27-4CDE-AB21-837F3CE1DFDB}"/>
          </ac:spMkLst>
        </pc:spChg>
        <pc:spChg chg="add mod">
          <ac:chgData name="Michael Richards" userId="6afda9a54147f31e" providerId="LiveId" clId="{200F1E25-B8F7-46C6-BF92-327C24E0D7E2}" dt="2020-06-10T12:18:33.848" v="6656"/>
          <ac:spMkLst>
            <pc:docMk/>
            <pc:sldMk cId="1869315847" sldId="339"/>
            <ac:spMk id="5" creationId="{8DE67E50-3B6C-4CC2-BCDE-61778D4303A6}"/>
          </ac:spMkLst>
        </pc:spChg>
      </pc:sldChg>
      <pc:sldChg chg="new del">
        <pc:chgData name="Michael Richards" userId="6afda9a54147f31e" providerId="LiveId" clId="{200F1E25-B8F7-46C6-BF92-327C24E0D7E2}" dt="2020-05-28T09:59:17.858" v="3087" actId="680"/>
        <pc:sldMkLst>
          <pc:docMk/>
          <pc:sldMk cId="2615271183" sldId="340"/>
        </pc:sldMkLst>
      </pc:sldChg>
      <pc:sldChg chg="modSp new del mod">
        <pc:chgData name="Michael Richards" userId="6afda9a54147f31e" providerId="LiveId" clId="{200F1E25-B8F7-46C6-BF92-327C24E0D7E2}" dt="2020-07-17T15:34:43.394" v="9297" actId="47"/>
        <pc:sldMkLst>
          <pc:docMk/>
          <pc:sldMk cId="4230708452" sldId="340"/>
        </pc:sldMkLst>
        <pc:spChg chg="mod">
          <ac:chgData name="Michael Richards" userId="6afda9a54147f31e" providerId="LiveId" clId="{200F1E25-B8F7-46C6-BF92-327C24E0D7E2}" dt="2020-05-28T09:59:39.605" v="3106" actId="20577"/>
          <ac:spMkLst>
            <pc:docMk/>
            <pc:sldMk cId="4230708452" sldId="340"/>
            <ac:spMk id="2" creationId="{2959ADC6-04A4-4B18-8436-0647F8211EF2}"/>
          </ac:spMkLst>
        </pc:spChg>
        <pc:spChg chg="mod">
          <ac:chgData name="Michael Richards" userId="6afda9a54147f31e" providerId="LiveId" clId="{200F1E25-B8F7-46C6-BF92-327C24E0D7E2}" dt="2020-05-28T10:35:33.829" v="3242" actId="20577"/>
          <ac:spMkLst>
            <pc:docMk/>
            <pc:sldMk cId="4230708452" sldId="340"/>
            <ac:spMk id="3" creationId="{431A2126-356D-45F4-ADC8-4EED2CB059ED}"/>
          </ac:spMkLst>
        </pc:spChg>
      </pc:sldChg>
      <pc:sldChg chg="addSp delSp modSp add del mod">
        <pc:chgData name="Michael Richards" userId="6afda9a54147f31e" providerId="LiveId" clId="{200F1E25-B8F7-46C6-BF92-327C24E0D7E2}" dt="2020-07-21T08:48:46.906" v="9591" actId="47"/>
        <pc:sldMkLst>
          <pc:docMk/>
          <pc:sldMk cId="2308278141" sldId="341"/>
        </pc:sldMkLst>
        <pc:spChg chg="mod">
          <ac:chgData name="Michael Richards" userId="6afda9a54147f31e" providerId="LiveId" clId="{200F1E25-B8F7-46C6-BF92-327C24E0D7E2}" dt="2020-06-12T17:22:02.848" v="8753"/>
          <ac:spMkLst>
            <pc:docMk/>
            <pc:sldMk cId="2308278141" sldId="341"/>
            <ac:spMk id="2" creationId="{9BEE6402-B838-4EBD-8C01-AC9463E34582}"/>
          </ac:spMkLst>
        </pc:spChg>
        <pc:spChg chg="del">
          <ac:chgData name="Michael Richards" userId="6afda9a54147f31e" providerId="LiveId" clId="{200F1E25-B8F7-46C6-BF92-327C24E0D7E2}" dt="2020-06-12T17:22:02.848" v="8753"/>
          <ac:spMkLst>
            <pc:docMk/>
            <pc:sldMk cId="2308278141" sldId="341"/>
            <ac:spMk id="3" creationId="{74B6A379-EED2-489C-AA7E-AFE976B81168}"/>
          </ac:spMkLst>
        </pc:spChg>
        <pc:spChg chg="mod">
          <ac:chgData name="Michael Richards" userId="6afda9a54147f31e" providerId="LiveId" clId="{200F1E25-B8F7-46C6-BF92-327C24E0D7E2}" dt="2020-06-12T17:22:02.848" v="8753"/>
          <ac:spMkLst>
            <pc:docMk/>
            <pc:sldMk cId="2308278141" sldId="341"/>
            <ac:spMk id="4" creationId="{AEA1D501-FA27-4CDE-AB21-837F3CE1DFDB}"/>
          </ac:spMkLst>
        </pc:spChg>
        <pc:spChg chg="add mod">
          <ac:chgData name="Michael Richards" userId="6afda9a54147f31e" providerId="LiveId" clId="{200F1E25-B8F7-46C6-BF92-327C24E0D7E2}" dt="2020-06-12T17:22:02.848" v="8753"/>
          <ac:spMkLst>
            <pc:docMk/>
            <pc:sldMk cId="2308278141" sldId="341"/>
            <ac:spMk id="5" creationId="{477F0142-0073-47E0-AF32-C16488BAA3C8}"/>
          </ac:spMkLst>
        </pc:spChg>
      </pc:sldChg>
      <pc:sldChg chg="modSp new del mod">
        <pc:chgData name="Michael Richards" userId="6afda9a54147f31e" providerId="LiveId" clId="{200F1E25-B8F7-46C6-BF92-327C24E0D7E2}" dt="2020-07-17T15:34:45.696" v="9298" actId="47"/>
        <pc:sldMkLst>
          <pc:docMk/>
          <pc:sldMk cId="4073496349" sldId="342"/>
        </pc:sldMkLst>
        <pc:spChg chg="mod">
          <ac:chgData name="Michael Richards" userId="6afda9a54147f31e" providerId="LiveId" clId="{200F1E25-B8F7-46C6-BF92-327C24E0D7E2}" dt="2020-05-28T11:53:43.998" v="3386" actId="20577"/>
          <ac:spMkLst>
            <pc:docMk/>
            <pc:sldMk cId="4073496349" sldId="342"/>
            <ac:spMk id="2" creationId="{568AA7BD-EFA2-4258-9A34-570CEB6065AD}"/>
          </ac:spMkLst>
        </pc:spChg>
        <pc:spChg chg="mod">
          <ac:chgData name="Michael Richards" userId="6afda9a54147f31e" providerId="LiveId" clId="{200F1E25-B8F7-46C6-BF92-327C24E0D7E2}" dt="2020-06-10T16:49:39.535" v="7163" actId="20577"/>
          <ac:spMkLst>
            <pc:docMk/>
            <pc:sldMk cId="4073496349" sldId="342"/>
            <ac:spMk id="3" creationId="{CB2596C3-AFE9-4420-A7D9-BE7632CAA925}"/>
          </ac:spMkLst>
        </pc:spChg>
      </pc:sldChg>
      <pc:sldChg chg="modSp new del mod">
        <pc:chgData name="Michael Richards" userId="6afda9a54147f31e" providerId="LiveId" clId="{200F1E25-B8F7-46C6-BF92-327C24E0D7E2}" dt="2020-07-17T15:34:49.221" v="9299" actId="47"/>
        <pc:sldMkLst>
          <pc:docMk/>
          <pc:sldMk cId="681502170" sldId="343"/>
        </pc:sldMkLst>
        <pc:spChg chg="mod">
          <ac:chgData name="Michael Richards" userId="6afda9a54147f31e" providerId="LiveId" clId="{200F1E25-B8F7-46C6-BF92-327C24E0D7E2}" dt="2020-05-28T11:57:34.508" v="3879" actId="20577"/>
          <ac:spMkLst>
            <pc:docMk/>
            <pc:sldMk cId="681502170" sldId="343"/>
            <ac:spMk id="2" creationId="{F215FFAA-34CF-4FA4-84D7-BD8249ABD460}"/>
          </ac:spMkLst>
        </pc:spChg>
        <pc:spChg chg="mod">
          <ac:chgData name="Michael Richards" userId="6afda9a54147f31e" providerId="LiveId" clId="{200F1E25-B8F7-46C6-BF92-327C24E0D7E2}" dt="2020-05-28T15:51:45.603" v="4096" actId="20577"/>
          <ac:spMkLst>
            <pc:docMk/>
            <pc:sldMk cId="681502170" sldId="343"/>
            <ac:spMk id="3" creationId="{ED47135B-C853-4601-A5CE-21ED3C0575C4}"/>
          </ac:spMkLst>
        </pc:spChg>
      </pc:sldChg>
      <pc:sldChg chg="modSp new mod ord">
        <pc:chgData name="Michael Richards" userId="6afda9a54147f31e" providerId="LiveId" clId="{200F1E25-B8F7-46C6-BF92-327C24E0D7E2}" dt="2020-05-29T06:06:54.624" v="5096"/>
        <pc:sldMkLst>
          <pc:docMk/>
          <pc:sldMk cId="4093759632" sldId="344"/>
        </pc:sldMkLst>
        <pc:spChg chg="mod">
          <ac:chgData name="Michael Richards" userId="6afda9a54147f31e" providerId="LiveId" clId="{200F1E25-B8F7-46C6-BF92-327C24E0D7E2}" dt="2020-05-28T15:52:24.567" v="4131" actId="20577"/>
          <ac:spMkLst>
            <pc:docMk/>
            <pc:sldMk cId="4093759632" sldId="344"/>
            <ac:spMk id="2" creationId="{18C9645E-A820-4813-814A-59CF0A21DD06}"/>
          </ac:spMkLst>
        </pc:spChg>
        <pc:spChg chg="mod">
          <ac:chgData name="Michael Richards" userId="6afda9a54147f31e" providerId="LiveId" clId="{200F1E25-B8F7-46C6-BF92-327C24E0D7E2}" dt="2020-05-29T06:06:30.798" v="5094" actId="20577"/>
          <ac:spMkLst>
            <pc:docMk/>
            <pc:sldMk cId="4093759632" sldId="344"/>
            <ac:spMk id="3" creationId="{E64847E9-CEC5-4ED7-B34D-04327B99E138}"/>
          </ac:spMkLst>
        </pc:spChg>
      </pc:sldChg>
      <pc:sldChg chg="modSp add mod">
        <pc:chgData name="Michael Richards" userId="6afda9a54147f31e" providerId="LiveId" clId="{200F1E25-B8F7-46C6-BF92-327C24E0D7E2}" dt="2020-06-09T05:45:41.840" v="6654" actId="20577"/>
        <pc:sldMkLst>
          <pc:docMk/>
          <pc:sldMk cId="1369858917" sldId="345"/>
        </pc:sldMkLst>
        <pc:spChg chg="mod">
          <ac:chgData name="Michael Richards" userId="6afda9a54147f31e" providerId="LiveId" clId="{200F1E25-B8F7-46C6-BF92-327C24E0D7E2}" dt="2020-06-09T05:45:41.840" v="6654" actId="20577"/>
          <ac:spMkLst>
            <pc:docMk/>
            <pc:sldMk cId="1369858917" sldId="345"/>
            <ac:spMk id="3" creationId="{E64847E9-CEC5-4ED7-B34D-04327B99E138}"/>
          </ac:spMkLst>
        </pc:spChg>
      </pc:sldChg>
      <pc:sldChg chg="modSp new mod">
        <pc:chgData name="Michael Richards" userId="6afda9a54147f31e" providerId="LiveId" clId="{200F1E25-B8F7-46C6-BF92-327C24E0D7E2}" dt="2020-05-29T13:50:43.425" v="5654" actId="20577"/>
        <pc:sldMkLst>
          <pc:docMk/>
          <pc:sldMk cId="3055526071" sldId="346"/>
        </pc:sldMkLst>
        <pc:spChg chg="mod">
          <ac:chgData name="Michael Richards" userId="6afda9a54147f31e" providerId="LiveId" clId="{200F1E25-B8F7-46C6-BF92-327C24E0D7E2}" dt="2020-05-29T06:14:48.767" v="5117" actId="20577"/>
          <ac:spMkLst>
            <pc:docMk/>
            <pc:sldMk cId="3055526071" sldId="346"/>
            <ac:spMk id="2" creationId="{3AC78311-6463-42B7-9818-5152A536154F}"/>
          </ac:spMkLst>
        </pc:spChg>
        <pc:spChg chg="mod">
          <ac:chgData name="Michael Richards" userId="6afda9a54147f31e" providerId="LiveId" clId="{200F1E25-B8F7-46C6-BF92-327C24E0D7E2}" dt="2020-05-29T13:50:43.425" v="5654" actId="20577"/>
          <ac:spMkLst>
            <pc:docMk/>
            <pc:sldMk cId="3055526071" sldId="346"/>
            <ac:spMk id="3" creationId="{40318F51-FED4-4E74-94FE-239F8B12D825}"/>
          </ac:spMkLst>
        </pc:spChg>
      </pc:sldChg>
      <pc:sldChg chg="modSp add mod">
        <pc:chgData name="Michael Richards" userId="6afda9a54147f31e" providerId="LiveId" clId="{200F1E25-B8F7-46C6-BF92-327C24E0D7E2}" dt="2020-05-29T13:52:12.998" v="5842" actId="20577"/>
        <pc:sldMkLst>
          <pc:docMk/>
          <pc:sldMk cId="150378372" sldId="347"/>
        </pc:sldMkLst>
        <pc:spChg chg="mod">
          <ac:chgData name="Michael Richards" userId="6afda9a54147f31e" providerId="LiveId" clId="{200F1E25-B8F7-46C6-BF92-327C24E0D7E2}" dt="2020-05-29T13:52:12.998" v="5842" actId="20577"/>
          <ac:spMkLst>
            <pc:docMk/>
            <pc:sldMk cId="150378372" sldId="347"/>
            <ac:spMk id="3" creationId="{E64847E9-CEC5-4ED7-B34D-04327B99E138}"/>
          </ac:spMkLst>
        </pc:spChg>
      </pc:sldChg>
      <pc:sldChg chg="modSp new del mod">
        <pc:chgData name="Michael Richards" userId="6afda9a54147f31e" providerId="LiveId" clId="{200F1E25-B8F7-46C6-BF92-327C24E0D7E2}" dt="2020-07-21T08:48:51.051" v="9592" actId="47"/>
        <pc:sldMkLst>
          <pc:docMk/>
          <pc:sldMk cId="879169374" sldId="348"/>
        </pc:sldMkLst>
        <pc:spChg chg="mod">
          <ac:chgData name="Michael Richards" userId="6afda9a54147f31e" providerId="LiveId" clId="{200F1E25-B8F7-46C6-BF92-327C24E0D7E2}" dt="2020-05-29T13:58:41.517" v="5863" actId="20577"/>
          <ac:spMkLst>
            <pc:docMk/>
            <pc:sldMk cId="879169374" sldId="348"/>
            <ac:spMk id="2" creationId="{0603F31F-AC1C-4180-BB75-866A0419DF7F}"/>
          </ac:spMkLst>
        </pc:spChg>
        <pc:spChg chg="mod">
          <ac:chgData name="Michael Richards" userId="6afda9a54147f31e" providerId="LiveId" clId="{200F1E25-B8F7-46C6-BF92-327C24E0D7E2}" dt="2020-05-29T14:00:59.309" v="6148" actId="20577"/>
          <ac:spMkLst>
            <pc:docMk/>
            <pc:sldMk cId="879169374" sldId="348"/>
            <ac:spMk id="3" creationId="{4B18EBF5-EF6B-43AE-AB69-99C2D9865938}"/>
          </ac:spMkLst>
        </pc:spChg>
      </pc:sldChg>
      <pc:sldChg chg="new del">
        <pc:chgData name="Michael Richards" userId="6afda9a54147f31e" providerId="LiveId" clId="{200F1E25-B8F7-46C6-BF92-327C24E0D7E2}" dt="2020-05-29T13:53:47.046" v="5844" actId="47"/>
        <pc:sldMkLst>
          <pc:docMk/>
          <pc:sldMk cId="1671862979" sldId="348"/>
        </pc:sldMkLst>
      </pc:sldChg>
      <pc:sldChg chg="modSp new del mod">
        <pc:chgData name="Michael Richards" userId="6afda9a54147f31e" providerId="LiveId" clId="{200F1E25-B8F7-46C6-BF92-327C24E0D7E2}" dt="2020-07-21T08:48:54.302" v="9593" actId="47"/>
        <pc:sldMkLst>
          <pc:docMk/>
          <pc:sldMk cId="1677661883" sldId="349"/>
        </pc:sldMkLst>
        <pc:spChg chg="mod">
          <ac:chgData name="Michael Richards" userId="6afda9a54147f31e" providerId="LiveId" clId="{200F1E25-B8F7-46C6-BF92-327C24E0D7E2}" dt="2020-05-29T14:03:15.470" v="6167" actId="20577"/>
          <ac:spMkLst>
            <pc:docMk/>
            <pc:sldMk cId="1677661883" sldId="349"/>
            <ac:spMk id="2" creationId="{A84E634D-8F30-46F6-9B7B-B96D33D3579D}"/>
          </ac:spMkLst>
        </pc:spChg>
        <pc:spChg chg="mod">
          <ac:chgData name="Michael Richards" userId="6afda9a54147f31e" providerId="LiveId" clId="{200F1E25-B8F7-46C6-BF92-327C24E0D7E2}" dt="2020-05-29T14:08:26.052" v="6568" actId="20577"/>
          <ac:spMkLst>
            <pc:docMk/>
            <pc:sldMk cId="1677661883" sldId="349"/>
            <ac:spMk id="3" creationId="{E6EAE94B-7E71-462F-B450-BE8E847E2461}"/>
          </ac:spMkLst>
        </pc:spChg>
      </pc:sldChg>
      <pc:sldChg chg="modSp new mod">
        <pc:chgData name="Michael Richards" userId="6afda9a54147f31e" providerId="LiveId" clId="{200F1E25-B8F7-46C6-BF92-327C24E0D7E2}" dt="2020-05-29T14:08:43.906" v="6584" actId="20577"/>
        <pc:sldMkLst>
          <pc:docMk/>
          <pc:sldMk cId="2490184122" sldId="350"/>
        </pc:sldMkLst>
        <pc:spChg chg="mod">
          <ac:chgData name="Michael Richards" userId="6afda9a54147f31e" providerId="LiveId" clId="{200F1E25-B8F7-46C6-BF92-327C24E0D7E2}" dt="2020-05-29T14:08:43.906" v="6584" actId="20577"/>
          <ac:spMkLst>
            <pc:docMk/>
            <pc:sldMk cId="2490184122" sldId="350"/>
            <ac:spMk id="2" creationId="{437FAE75-1CC1-4448-B516-295C15D8289E}"/>
          </ac:spMkLst>
        </pc:spChg>
      </pc:sldChg>
      <pc:sldChg chg="modSp new mod ord">
        <pc:chgData name="Michael Richards" userId="6afda9a54147f31e" providerId="LiveId" clId="{200F1E25-B8F7-46C6-BF92-327C24E0D7E2}" dt="2020-07-17T15:27:51.831" v="9295" actId="20577"/>
        <pc:sldMkLst>
          <pc:docMk/>
          <pc:sldMk cId="1414273826" sldId="351"/>
        </pc:sldMkLst>
        <pc:spChg chg="mod">
          <ac:chgData name="Michael Richards" userId="6afda9a54147f31e" providerId="LiveId" clId="{200F1E25-B8F7-46C6-BF92-327C24E0D7E2}" dt="2020-07-17T15:27:51.831" v="9295" actId="20577"/>
          <ac:spMkLst>
            <pc:docMk/>
            <pc:sldMk cId="1414273826" sldId="351"/>
            <ac:spMk id="2" creationId="{908E8A48-BB75-4937-ACFB-26ADCEBD85C2}"/>
          </ac:spMkLst>
        </pc:spChg>
        <pc:spChg chg="mod">
          <ac:chgData name="Michael Richards" userId="6afda9a54147f31e" providerId="LiveId" clId="{200F1E25-B8F7-46C6-BF92-327C24E0D7E2}" dt="2020-06-10T16:29:20.361" v="6871" actId="20577"/>
          <ac:spMkLst>
            <pc:docMk/>
            <pc:sldMk cId="1414273826" sldId="351"/>
            <ac:spMk id="3" creationId="{3DCC4ECA-8995-4EA1-96DC-BFEE8005C67B}"/>
          </ac:spMkLst>
        </pc:spChg>
      </pc:sldChg>
      <pc:sldChg chg="modSp add mod ord">
        <pc:chgData name="Michael Richards" userId="6afda9a54147f31e" providerId="LiveId" clId="{200F1E25-B8F7-46C6-BF92-327C24E0D7E2}" dt="2020-07-17T15:27:32.021" v="9264"/>
        <pc:sldMkLst>
          <pc:docMk/>
          <pc:sldMk cId="3240909245" sldId="352"/>
        </pc:sldMkLst>
        <pc:spChg chg="mod">
          <ac:chgData name="Michael Richards" userId="6afda9a54147f31e" providerId="LiveId" clId="{200F1E25-B8F7-46C6-BF92-327C24E0D7E2}" dt="2020-06-10T16:30:05.210" v="6883" actId="20577"/>
          <ac:spMkLst>
            <pc:docMk/>
            <pc:sldMk cId="3240909245" sldId="352"/>
            <ac:spMk id="2" creationId="{908E8A48-BB75-4937-ACFB-26ADCEBD85C2}"/>
          </ac:spMkLst>
        </pc:spChg>
        <pc:spChg chg="mod">
          <ac:chgData name="Michael Richards" userId="6afda9a54147f31e" providerId="LiveId" clId="{200F1E25-B8F7-46C6-BF92-327C24E0D7E2}" dt="2020-06-10T16:49:14.291" v="7157" actId="20577"/>
          <ac:spMkLst>
            <pc:docMk/>
            <pc:sldMk cId="3240909245" sldId="352"/>
            <ac:spMk id="3" creationId="{3DCC4ECA-8995-4EA1-96DC-BFEE8005C67B}"/>
          </ac:spMkLst>
        </pc:spChg>
      </pc:sldChg>
      <pc:sldChg chg="modSp new del mod">
        <pc:chgData name="Michael Richards" userId="6afda9a54147f31e" providerId="LiveId" clId="{200F1E25-B8F7-46C6-BF92-327C24E0D7E2}" dt="2020-07-17T15:34:54.363" v="9300" actId="47"/>
        <pc:sldMkLst>
          <pc:docMk/>
          <pc:sldMk cId="3379547811" sldId="353"/>
        </pc:sldMkLst>
        <pc:spChg chg="mod">
          <ac:chgData name="Michael Richards" userId="6afda9a54147f31e" providerId="LiveId" clId="{200F1E25-B8F7-46C6-BF92-327C24E0D7E2}" dt="2020-06-10T16:57:56.214" v="7627" actId="14100"/>
          <ac:spMkLst>
            <pc:docMk/>
            <pc:sldMk cId="3379547811" sldId="353"/>
            <ac:spMk id="2" creationId="{8EC46A3B-F0E4-495A-808E-CBCB74EDA885}"/>
          </ac:spMkLst>
        </pc:spChg>
        <pc:spChg chg="mod">
          <ac:chgData name="Michael Richards" userId="6afda9a54147f31e" providerId="LiveId" clId="{200F1E25-B8F7-46C6-BF92-327C24E0D7E2}" dt="2020-06-10T17:00:11.310" v="7933" actId="27636"/>
          <ac:spMkLst>
            <pc:docMk/>
            <pc:sldMk cId="3379547811" sldId="353"/>
            <ac:spMk id="3" creationId="{F3B9CF2B-BF41-4F86-846C-3505073EC7F5}"/>
          </ac:spMkLst>
        </pc:spChg>
      </pc:sldChg>
      <pc:sldChg chg="modSp new mod ord">
        <pc:chgData name="Michael Richards" userId="6afda9a54147f31e" providerId="LiveId" clId="{200F1E25-B8F7-46C6-BF92-327C24E0D7E2}" dt="2020-07-17T15:27:32.021" v="9264"/>
        <pc:sldMkLst>
          <pc:docMk/>
          <pc:sldMk cId="2852566100" sldId="354"/>
        </pc:sldMkLst>
        <pc:spChg chg="mod">
          <ac:chgData name="Michael Richards" userId="6afda9a54147f31e" providerId="LiveId" clId="{200F1E25-B8F7-46C6-BF92-327C24E0D7E2}" dt="2020-06-11T10:49:13.686" v="7978" actId="14100"/>
          <ac:spMkLst>
            <pc:docMk/>
            <pc:sldMk cId="2852566100" sldId="354"/>
            <ac:spMk id="2" creationId="{5587B593-8552-41BB-B276-5C8ECBE720A1}"/>
          </ac:spMkLst>
        </pc:spChg>
        <pc:spChg chg="mod">
          <ac:chgData name="Michael Richards" userId="6afda9a54147f31e" providerId="LiveId" clId="{200F1E25-B8F7-46C6-BF92-327C24E0D7E2}" dt="2020-06-11T10:57:36.719" v="8752" actId="20577"/>
          <ac:spMkLst>
            <pc:docMk/>
            <pc:sldMk cId="2852566100" sldId="354"/>
            <ac:spMk id="3" creationId="{512125F6-02F5-4526-B4E2-7E63AB1507AD}"/>
          </ac:spMkLst>
        </pc:spChg>
      </pc:sldChg>
      <pc:sldChg chg="modSp new mod">
        <pc:chgData name="Michael Richards" userId="6afda9a54147f31e" providerId="LiveId" clId="{200F1E25-B8F7-46C6-BF92-327C24E0D7E2}" dt="2020-06-25T14:12:44.369" v="8762" actId="20577"/>
        <pc:sldMkLst>
          <pc:docMk/>
          <pc:sldMk cId="914981120" sldId="355"/>
        </pc:sldMkLst>
        <pc:spChg chg="mod">
          <ac:chgData name="Michael Richards" userId="6afda9a54147f31e" providerId="LiveId" clId="{200F1E25-B8F7-46C6-BF92-327C24E0D7E2}" dt="2020-06-25T14:12:44.369" v="8762" actId="20577"/>
          <ac:spMkLst>
            <pc:docMk/>
            <pc:sldMk cId="914981120" sldId="355"/>
            <ac:spMk id="2" creationId="{25EBDD93-2D55-46EF-9F72-E978FC1413EB}"/>
          </ac:spMkLst>
        </pc:spChg>
      </pc:sldChg>
      <pc:sldChg chg="modSp new mod">
        <pc:chgData name="Michael Richards" userId="6afda9a54147f31e" providerId="LiveId" clId="{200F1E25-B8F7-46C6-BF92-327C24E0D7E2}" dt="2020-06-25T14:17:58.494" v="9079" actId="21"/>
        <pc:sldMkLst>
          <pc:docMk/>
          <pc:sldMk cId="2671760563" sldId="356"/>
        </pc:sldMkLst>
        <pc:spChg chg="mod">
          <ac:chgData name="Michael Richards" userId="6afda9a54147f31e" providerId="LiveId" clId="{200F1E25-B8F7-46C6-BF92-327C24E0D7E2}" dt="2020-06-25T14:13:12.988" v="8811" actId="20577"/>
          <ac:spMkLst>
            <pc:docMk/>
            <pc:sldMk cId="2671760563" sldId="356"/>
            <ac:spMk id="2" creationId="{1E733EAC-5377-4099-91BF-8044DA1F4A1E}"/>
          </ac:spMkLst>
        </pc:spChg>
        <pc:spChg chg="mod">
          <ac:chgData name="Michael Richards" userId="6afda9a54147f31e" providerId="LiveId" clId="{200F1E25-B8F7-46C6-BF92-327C24E0D7E2}" dt="2020-06-25T14:17:58.494" v="9079" actId="21"/>
          <ac:spMkLst>
            <pc:docMk/>
            <pc:sldMk cId="2671760563" sldId="356"/>
            <ac:spMk id="3" creationId="{7D452877-3FC1-4D55-9484-7E7DC747B174}"/>
          </ac:spMkLst>
        </pc:spChg>
      </pc:sldChg>
      <pc:sldChg chg="modSp add mod">
        <pc:chgData name="Michael Richards" userId="6afda9a54147f31e" providerId="LiveId" clId="{200F1E25-B8F7-46C6-BF92-327C24E0D7E2}" dt="2020-06-25T14:19:55.146" v="9227" actId="20577"/>
        <pc:sldMkLst>
          <pc:docMk/>
          <pc:sldMk cId="864446009" sldId="357"/>
        </pc:sldMkLst>
        <pc:spChg chg="mod">
          <ac:chgData name="Michael Richards" userId="6afda9a54147f31e" providerId="LiveId" clId="{200F1E25-B8F7-46C6-BF92-327C24E0D7E2}" dt="2020-06-25T14:19:55.146" v="9227" actId="20577"/>
          <ac:spMkLst>
            <pc:docMk/>
            <pc:sldMk cId="864446009" sldId="357"/>
            <ac:spMk id="3" creationId="{7D452877-3FC1-4D55-9484-7E7DC747B174}"/>
          </ac:spMkLst>
        </pc:spChg>
      </pc:sldChg>
      <pc:sldChg chg="add">
        <pc:chgData name="Michael Richards" userId="6afda9a54147f31e" providerId="LiveId" clId="{200F1E25-B8F7-46C6-BF92-327C24E0D7E2}" dt="2020-07-17T15:43:13.225" v="9301"/>
        <pc:sldMkLst>
          <pc:docMk/>
          <pc:sldMk cId="147828194" sldId="358"/>
        </pc:sldMkLst>
      </pc:sldChg>
      <pc:sldChg chg="modSp add mod">
        <pc:chgData name="Michael Richards" userId="6afda9a54147f31e" providerId="LiveId" clId="{200F1E25-B8F7-46C6-BF92-327C24E0D7E2}" dt="2020-07-21T08:49:11.952" v="9595" actId="313"/>
        <pc:sldMkLst>
          <pc:docMk/>
          <pc:sldMk cId="2087314270" sldId="359"/>
        </pc:sldMkLst>
        <pc:spChg chg="mod">
          <ac:chgData name="Michael Richards" userId="6afda9a54147f31e" providerId="LiveId" clId="{200F1E25-B8F7-46C6-BF92-327C24E0D7E2}" dt="2020-07-21T08:49:11.952" v="9595" actId="313"/>
          <ac:spMkLst>
            <pc:docMk/>
            <pc:sldMk cId="2087314270" sldId="359"/>
            <ac:spMk id="19" creationId="{9A2551FB-6B23-8D44-840D-4F9C79D2864F}"/>
          </ac:spMkLst>
        </pc:spChg>
      </pc:sldChg>
      <pc:sldChg chg="add">
        <pc:chgData name="Michael Richards" userId="6afda9a54147f31e" providerId="LiveId" clId="{200F1E25-B8F7-46C6-BF92-327C24E0D7E2}" dt="2020-07-17T15:43:13.225" v="9301"/>
        <pc:sldMkLst>
          <pc:docMk/>
          <pc:sldMk cId="773202977" sldId="360"/>
        </pc:sldMkLst>
      </pc:sldChg>
      <pc:sldChg chg="add">
        <pc:chgData name="Michael Richards" userId="6afda9a54147f31e" providerId="LiveId" clId="{200F1E25-B8F7-46C6-BF92-327C24E0D7E2}" dt="2020-07-17T15:43:13.225" v="9301"/>
        <pc:sldMkLst>
          <pc:docMk/>
          <pc:sldMk cId="1213928364" sldId="361"/>
        </pc:sldMkLst>
      </pc:sldChg>
      <pc:sldChg chg="add">
        <pc:chgData name="Michael Richards" userId="6afda9a54147f31e" providerId="LiveId" clId="{200F1E25-B8F7-46C6-BF92-327C24E0D7E2}" dt="2020-07-17T15:43:13.225" v="9301"/>
        <pc:sldMkLst>
          <pc:docMk/>
          <pc:sldMk cId="3132481" sldId="362"/>
        </pc:sldMkLst>
      </pc:sldChg>
      <pc:sldChg chg="add">
        <pc:chgData name="Michael Richards" userId="6afda9a54147f31e" providerId="LiveId" clId="{200F1E25-B8F7-46C6-BF92-327C24E0D7E2}" dt="2020-07-17T15:43:13.225" v="9301"/>
        <pc:sldMkLst>
          <pc:docMk/>
          <pc:sldMk cId="2386396644" sldId="363"/>
        </pc:sldMkLst>
      </pc:sldChg>
      <pc:sldChg chg="modSp new mod">
        <pc:chgData name="Michael Richards" userId="6afda9a54147f31e" providerId="LiveId" clId="{200F1E25-B8F7-46C6-BF92-327C24E0D7E2}" dt="2020-07-21T08:55:27.143" v="9624" actId="20577"/>
        <pc:sldMkLst>
          <pc:docMk/>
          <pc:sldMk cId="3879421309" sldId="364"/>
        </pc:sldMkLst>
        <pc:spChg chg="mod">
          <ac:chgData name="Michael Richards" userId="6afda9a54147f31e" providerId="LiveId" clId="{200F1E25-B8F7-46C6-BF92-327C24E0D7E2}" dt="2020-07-17T15:44:01.550" v="9341" actId="20577"/>
          <ac:spMkLst>
            <pc:docMk/>
            <pc:sldMk cId="3879421309" sldId="364"/>
            <ac:spMk id="2" creationId="{DD78DDF3-5AE9-4BA4-A187-B2765E070D0A}"/>
          </ac:spMkLst>
        </pc:spChg>
        <pc:spChg chg="mod">
          <ac:chgData name="Michael Richards" userId="6afda9a54147f31e" providerId="LiveId" clId="{200F1E25-B8F7-46C6-BF92-327C24E0D7E2}" dt="2020-07-21T08:55:27.143" v="9624" actId="20577"/>
          <ac:spMkLst>
            <pc:docMk/>
            <pc:sldMk cId="3879421309" sldId="364"/>
            <ac:spMk id="3" creationId="{10813BD6-C254-4056-A0EA-F4956D5C6B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21790063" y="5444756"/>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856504" cy="4519609"/>
          </a:xfrm>
        </p:spPr>
        <p:txBody>
          <a:bodyPr>
            <a:normAutofit fontScale="90000"/>
          </a:bodyPr>
          <a:lstStyle/>
          <a:p>
            <a:r>
              <a:rPr lang="en-GB" dirty="0"/>
              <a:t>Connections between Mojaloop and non-Mojaloop networks</a:t>
            </a:r>
            <a:endParaRPr lang="en-US" dirty="0"/>
          </a:p>
        </p:txBody>
      </p:sp>
      <p:sp>
        <p:nvSpPr>
          <p:cNvPr id="3" name="Subtitle 2">
            <a:extLst>
              <a:ext uri="{FF2B5EF4-FFF2-40B4-BE49-F238E27FC236}">
                <a16:creationId xmlns:a16="http://schemas.microsoft.com/office/drawing/2014/main" id="{10DB4343-F7E9-4D14-80D2-0940AD571108}"/>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10</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a:endCxn id="6" idx="1"/>
          </p:cNvCxnSpPr>
          <p:nvPr/>
        </p:nvCxnSpPr>
        <p:spPr>
          <a:xfrm flipV="1">
            <a:off x="6067514" y="9917394"/>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7" y="4869679"/>
            <a:ext cx="5964964" cy="1890044"/>
          </a:xfrm>
          <a:prstGeom prst="wedgeEllipseCallout">
            <a:avLst>
              <a:gd name="adj1" fmla="val 61115"/>
              <a:gd name="adj2" fmla="val 6792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Do you know about MSISDN 123456?</a:t>
            </a:r>
          </a:p>
        </p:txBody>
      </p: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55850" y="5016382"/>
            <a:ext cx="0" cy="2709016"/>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496BF8BD-FA70-4A73-8B8D-645FC4EE9CAF}"/>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5131C2D-3136-4C6E-BF31-27D53DFEC737}"/>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DB10B4C-8062-4C5B-849B-846AE35D45F7}"/>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AED336D1-D0D5-4CE9-8E32-FFB959ACC05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891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11</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a:endCxn id="6" idx="1"/>
          </p:cNvCxnSpPr>
          <p:nvPr/>
        </p:nvCxnSpPr>
        <p:spPr>
          <a:xfrm flipV="1">
            <a:off x="6067514" y="9917394"/>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7" y="4869679"/>
            <a:ext cx="5964964" cy="1890044"/>
          </a:xfrm>
          <a:prstGeom prst="wedgeEllipseCallout">
            <a:avLst>
              <a:gd name="adj1" fmla="val 85327"/>
              <a:gd name="adj2" fmla="val 5888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No</a:t>
            </a:r>
          </a:p>
        </p:txBody>
      </p:sp>
      <p:cxnSp>
        <p:nvCxnSpPr>
          <p:cNvPr id="22" name="Straight Arrow Connector 21">
            <a:extLst>
              <a:ext uri="{FF2B5EF4-FFF2-40B4-BE49-F238E27FC236}">
                <a16:creationId xmlns:a16="http://schemas.microsoft.com/office/drawing/2014/main" id="{2A66F8C9-B133-4D0C-8862-5C5F468D75CB}"/>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21D3829C-671A-46C1-AC3F-9F58C84BA442}"/>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3E017ACD-1387-478C-91FB-21A7DDF58F4D}"/>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BCECC18D-A40A-479C-945C-54738646446C}"/>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3356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12</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a:endCxn id="6" idx="1"/>
          </p:cNvCxnSpPr>
          <p:nvPr/>
        </p:nvCxnSpPr>
        <p:spPr>
          <a:xfrm flipV="1">
            <a:off x="6067514" y="9917394"/>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9927362"/>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7" y="4869679"/>
            <a:ext cx="5964964" cy="1890044"/>
          </a:xfrm>
          <a:prstGeom prst="wedgeEllipseCallout">
            <a:avLst>
              <a:gd name="adj1" fmla="val 131172"/>
              <a:gd name="adj2" fmla="val 21668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Do you know about MSISDN 123456?</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9783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13</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a:endCxn id="6" idx="1"/>
          </p:cNvCxnSpPr>
          <p:nvPr/>
        </p:nvCxnSpPr>
        <p:spPr>
          <a:xfrm flipV="1">
            <a:off x="6067514" y="9917394"/>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9927362"/>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94719"/>
              <a:gd name="adj2" fmla="val 2058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Yes. I will route to transaction account 76543210 at Snazzy MMS. I need to see KYC confirmation.</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921241" y="11210657"/>
            <a:ext cx="199971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6623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14</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116"/>
              <a:gd name="adj2" fmla="val 1649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Yes. I will route to transaction account 76543210 at Snazzy MMS. I need to see KYC confirmation.</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921241" y="10014246"/>
            <a:ext cx="199971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7F166E7F-9C9C-473A-A935-4252512F5B9B}"/>
              </a:ext>
            </a:extLst>
          </p:cNvPr>
          <p:cNvCxnSpPr>
            <a:cxnSpLocks/>
          </p:cNvCxnSpPr>
          <p:nvPr/>
        </p:nvCxnSpPr>
        <p:spPr>
          <a:xfrm flipH="1">
            <a:off x="6067514" y="10014246"/>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5187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15</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114"/>
              <a:gd name="adj2" fmla="val 20031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Please go ahead</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851451" y="10014246"/>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7F166E7F-9C9C-473A-A935-4252512F5B9B}"/>
              </a:ext>
            </a:extLst>
          </p:cNvPr>
          <p:cNvCxnSpPr>
            <a:cxnSpLocks/>
          </p:cNvCxnSpPr>
          <p:nvPr/>
        </p:nvCxnSpPr>
        <p:spPr>
          <a:xfrm flipH="1">
            <a:off x="6067514" y="10014246"/>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653CB400-9638-4875-87D8-458DA6527A10}"/>
              </a:ext>
            </a:extLst>
          </p:cNvPr>
          <p:cNvCxnSpPr>
            <a:cxnSpLocks/>
          </p:cNvCxnSpPr>
          <p:nvPr/>
        </p:nvCxnSpPr>
        <p:spPr>
          <a:xfrm flipV="1">
            <a:off x="6067514" y="1105683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6870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16</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92423"/>
              <a:gd name="adj2" fmla="val 17163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Please go ahead</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851451" y="9484407"/>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7F166E7F-9C9C-473A-A935-4252512F5B9B}"/>
              </a:ext>
            </a:extLst>
          </p:cNvPr>
          <p:cNvCxnSpPr>
            <a:cxnSpLocks/>
          </p:cNvCxnSpPr>
          <p:nvPr/>
        </p:nvCxnSpPr>
        <p:spPr>
          <a:xfrm flipH="1">
            <a:off x="6067514" y="9484407"/>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653CB400-9638-4875-87D8-458DA6527A10}"/>
              </a:ext>
            </a:extLst>
          </p:cNvPr>
          <p:cNvCxnSpPr>
            <a:cxnSpLocks/>
          </p:cNvCxnSpPr>
          <p:nvPr/>
        </p:nvCxnSpPr>
        <p:spPr>
          <a:xfrm flipV="1">
            <a:off x="6067514" y="10207956"/>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4E73C32-3727-48C5-B96A-F9F801DD91E0}"/>
              </a:ext>
            </a:extLst>
          </p:cNvPr>
          <p:cNvCxnSpPr>
            <a:cxnSpLocks/>
          </p:cNvCxnSpPr>
          <p:nvPr/>
        </p:nvCxnSpPr>
        <p:spPr>
          <a:xfrm>
            <a:off x="12851451" y="10229318"/>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7510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17</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92423"/>
              <a:gd name="adj2" fmla="val 1972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OK, I’ve transferred the funds, honest.</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851451" y="9484407"/>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7F166E7F-9C9C-473A-A935-4252512F5B9B}"/>
              </a:ext>
            </a:extLst>
          </p:cNvPr>
          <p:cNvCxnSpPr>
            <a:cxnSpLocks/>
          </p:cNvCxnSpPr>
          <p:nvPr/>
        </p:nvCxnSpPr>
        <p:spPr>
          <a:xfrm flipH="1">
            <a:off x="6067514" y="9484407"/>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653CB400-9638-4875-87D8-458DA6527A10}"/>
              </a:ext>
            </a:extLst>
          </p:cNvPr>
          <p:cNvCxnSpPr>
            <a:cxnSpLocks/>
          </p:cNvCxnSpPr>
          <p:nvPr/>
        </p:nvCxnSpPr>
        <p:spPr>
          <a:xfrm flipV="1">
            <a:off x="6067514" y="10207956"/>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4E73C32-3727-48C5-B96A-F9F801DD91E0}"/>
              </a:ext>
            </a:extLst>
          </p:cNvPr>
          <p:cNvCxnSpPr>
            <a:cxnSpLocks/>
          </p:cNvCxnSpPr>
          <p:nvPr/>
        </p:nvCxnSpPr>
        <p:spPr>
          <a:xfrm>
            <a:off x="12851451" y="10229318"/>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ADC03DDA-3742-40D6-8AB4-5BCA7D1092DC}"/>
              </a:ext>
            </a:extLst>
          </p:cNvPr>
          <p:cNvCxnSpPr>
            <a:cxnSpLocks/>
          </p:cNvCxnSpPr>
          <p:nvPr/>
        </p:nvCxnSpPr>
        <p:spPr>
          <a:xfrm flipH="1">
            <a:off x="12851451" y="10935768"/>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293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18</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4306462-7C64-4FE3-AA0A-18A0937E8DEF}"/>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37F8D28-70C7-4856-967A-1C578E88D066}"/>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1D0E0658-2200-4786-B415-AC7FAD580545}"/>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6" y="3959549"/>
            <a:ext cx="7443385" cy="2800174"/>
          </a:xfrm>
          <a:prstGeom prst="wedgeEllipseCallout">
            <a:avLst>
              <a:gd name="adj1" fmla="val 92193"/>
              <a:gd name="adj2" fmla="val 21466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Moja DFSP owes you 100 USD</a:t>
            </a:r>
          </a:p>
        </p:txBody>
      </p:sp>
      <p:cxnSp>
        <p:nvCxnSpPr>
          <p:cNvPr id="21" name="Straight Arrow Connector 20">
            <a:extLst>
              <a:ext uri="{FF2B5EF4-FFF2-40B4-BE49-F238E27FC236}">
                <a16:creationId xmlns:a16="http://schemas.microsoft.com/office/drawing/2014/main" id="{02FA238E-E65E-4A9C-B8F6-947396F996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F52E8001-45FB-47AC-A855-31C7B058D3AC}"/>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A9890BF8-48A6-478F-8FDB-63798EE6FFD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DBA9F04-EFBA-4E17-A2CE-E79CBB693F1B}"/>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1BB7E3D-78EC-4A35-9245-C3FE3E4419DE}"/>
              </a:ext>
            </a:extLst>
          </p:cNvPr>
          <p:cNvCxnSpPr>
            <a:cxnSpLocks/>
          </p:cNvCxnSpPr>
          <p:nvPr/>
        </p:nvCxnSpPr>
        <p:spPr>
          <a:xfrm flipH="1">
            <a:off x="12851451" y="9484407"/>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7F166E7F-9C9C-473A-A935-4252512F5B9B}"/>
              </a:ext>
            </a:extLst>
          </p:cNvPr>
          <p:cNvCxnSpPr>
            <a:cxnSpLocks/>
          </p:cNvCxnSpPr>
          <p:nvPr/>
        </p:nvCxnSpPr>
        <p:spPr>
          <a:xfrm flipH="1">
            <a:off x="6067514" y="9484407"/>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653CB400-9638-4875-87D8-458DA6527A10}"/>
              </a:ext>
            </a:extLst>
          </p:cNvPr>
          <p:cNvCxnSpPr>
            <a:cxnSpLocks/>
          </p:cNvCxnSpPr>
          <p:nvPr/>
        </p:nvCxnSpPr>
        <p:spPr>
          <a:xfrm flipV="1">
            <a:off x="6067514" y="10207956"/>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4E73C32-3727-48C5-B96A-F9F801DD91E0}"/>
              </a:ext>
            </a:extLst>
          </p:cNvPr>
          <p:cNvCxnSpPr>
            <a:cxnSpLocks/>
          </p:cNvCxnSpPr>
          <p:nvPr/>
        </p:nvCxnSpPr>
        <p:spPr>
          <a:xfrm>
            <a:off x="12851451" y="10229318"/>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ADC03DDA-3742-40D6-8AB4-5BCA7D1092DC}"/>
              </a:ext>
            </a:extLst>
          </p:cNvPr>
          <p:cNvCxnSpPr>
            <a:cxnSpLocks/>
          </p:cNvCxnSpPr>
          <p:nvPr/>
        </p:nvCxnSpPr>
        <p:spPr>
          <a:xfrm flipH="1">
            <a:off x="12851451" y="10935768"/>
            <a:ext cx="225751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2ACD3008-BAE7-4F1D-8DB4-A0CC3816963D}"/>
              </a:ext>
            </a:extLst>
          </p:cNvPr>
          <p:cNvCxnSpPr>
            <a:cxnSpLocks/>
          </p:cNvCxnSpPr>
          <p:nvPr/>
        </p:nvCxnSpPr>
        <p:spPr>
          <a:xfrm>
            <a:off x="12851451" y="11479138"/>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3880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FA64-17AA-4E82-AE23-E7F52DF2FCF0}"/>
              </a:ext>
            </a:extLst>
          </p:cNvPr>
          <p:cNvSpPr>
            <a:spLocks noGrp="1"/>
          </p:cNvSpPr>
          <p:nvPr>
            <p:ph type="title"/>
          </p:nvPr>
        </p:nvSpPr>
        <p:spPr/>
        <p:txBody>
          <a:bodyPr/>
          <a:lstStyle/>
          <a:p>
            <a:r>
              <a:rPr lang="en-GB" dirty="0"/>
              <a:t>So essentially there are five issues here:</a:t>
            </a:r>
          </a:p>
        </p:txBody>
      </p:sp>
      <p:sp>
        <p:nvSpPr>
          <p:cNvPr id="3" name="Content Placeholder 2">
            <a:extLst>
              <a:ext uri="{FF2B5EF4-FFF2-40B4-BE49-F238E27FC236}">
                <a16:creationId xmlns:a16="http://schemas.microsoft.com/office/drawing/2014/main" id="{CF1529F2-0195-4046-AF91-4F84DA3D0D53}"/>
              </a:ext>
            </a:extLst>
          </p:cNvPr>
          <p:cNvSpPr>
            <a:spLocks noGrp="1"/>
          </p:cNvSpPr>
          <p:nvPr>
            <p:ph idx="1"/>
          </p:nvPr>
        </p:nvSpPr>
        <p:spPr/>
        <p:txBody>
          <a:bodyPr>
            <a:normAutofit lnSpcReduction="10000"/>
          </a:bodyPr>
          <a:lstStyle/>
          <a:p>
            <a:pPr marL="914400" indent="-914400">
              <a:buFont typeface="+mj-lt"/>
              <a:buAutoNum type="arabicPeriod"/>
            </a:pPr>
            <a:r>
              <a:rPr lang="en-GB" dirty="0"/>
              <a:t>The CNP will need to support the Mojaloop Open API for a subset of operations.</a:t>
            </a:r>
          </a:p>
          <a:p>
            <a:pPr marL="914400" indent="-914400">
              <a:buFont typeface="+mj-lt"/>
              <a:buAutoNum type="arabicPeriod"/>
            </a:pPr>
            <a:r>
              <a:rPr lang="en-GB" dirty="0"/>
              <a:t>The CNP will need to make a credible commitment to the Mojaloop scheme that it has in fact transferred the funds to a known account at a known FI within a specified time.</a:t>
            </a:r>
          </a:p>
          <a:p>
            <a:pPr marL="914400" indent="-914400">
              <a:buFont typeface="+mj-lt"/>
              <a:buAutoNum type="arabicPeriod"/>
            </a:pPr>
            <a:r>
              <a:rPr lang="en-GB" dirty="0"/>
              <a:t>The CNP will need to provide reliable information to support its regulatory compliance requirements.</a:t>
            </a:r>
          </a:p>
          <a:p>
            <a:pPr marL="914400" indent="-914400">
              <a:buFont typeface="+mj-lt"/>
              <a:buAutoNum type="arabicPeriod"/>
            </a:pPr>
            <a:r>
              <a:rPr lang="en-GB" dirty="0"/>
              <a:t>The CNP will need to participate in the Mojaloop settlement process.</a:t>
            </a:r>
          </a:p>
          <a:p>
            <a:pPr marL="914400" indent="-914400">
              <a:buFont typeface="+mj-lt"/>
              <a:buAutoNum type="arabicPeriod"/>
            </a:pPr>
            <a:r>
              <a:rPr lang="en-GB" dirty="0"/>
              <a:t>The Mojaloop scheme’s regulators (at least) will need to be comfortable with the arrangement</a:t>
            </a:r>
          </a:p>
        </p:txBody>
      </p:sp>
      <p:sp>
        <p:nvSpPr>
          <p:cNvPr id="4" name="Slide Number Placeholder 3">
            <a:extLst>
              <a:ext uri="{FF2B5EF4-FFF2-40B4-BE49-F238E27FC236}">
                <a16:creationId xmlns:a16="http://schemas.microsoft.com/office/drawing/2014/main" id="{E40305C9-C71E-443E-BB20-2E394B62E33D}"/>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84606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C957-11BF-4BAA-840C-B55B3F039639}"/>
              </a:ext>
            </a:extLst>
          </p:cNvPr>
          <p:cNvSpPr>
            <a:spLocks noGrp="1"/>
          </p:cNvSpPr>
          <p:nvPr>
            <p:ph type="title"/>
          </p:nvPr>
        </p:nvSpPr>
        <p:spPr/>
        <p:txBody>
          <a:bodyPr/>
          <a:lstStyle/>
          <a:p>
            <a:r>
              <a:rPr lang="en-GB" dirty="0"/>
              <a:t>Proposal:</a:t>
            </a:r>
          </a:p>
        </p:txBody>
      </p:sp>
      <p:sp>
        <p:nvSpPr>
          <p:cNvPr id="3" name="Content Placeholder 2">
            <a:extLst>
              <a:ext uri="{FF2B5EF4-FFF2-40B4-BE49-F238E27FC236}">
                <a16:creationId xmlns:a16="http://schemas.microsoft.com/office/drawing/2014/main" id="{D674F4F6-F826-47A7-8C7C-92FB68BDEEAE}"/>
              </a:ext>
            </a:extLst>
          </p:cNvPr>
          <p:cNvSpPr>
            <a:spLocks noGrp="1"/>
          </p:cNvSpPr>
          <p:nvPr>
            <p:ph idx="1"/>
          </p:nvPr>
        </p:nvSpPr>
        <p:spPr>
          <a:xfrm>
            <a:off x="1676619" y="3119215"/>
            <a:ext cx="21033938" cy="9234711"/>
          </a:xfrm>
        </p:spPr>
        <p:txBody>
          <a:bodyPr/>
          <a:lstStyle/>
          <a:p>
            <a:r>
              <a:rPr lang="en-GB" dirty="0"/>
              <a:t>Define a method for non-Mojaloop networks to connect to Mojaloop networks that is:</a:t>
            </a:r>
          </a:p>
          <a:p>
            <a:pPr lvl="1"/>
            <a:r>
              <a:rPr lang="en-GB" dirty="0"/>
              <a:t>As simple as possible</a:t>
            </a:r>
          </a:p>
          <a:p>
            <a:pPr lvl="1"/>
            <a:r>
              <a:rPr lang="en-GB" dirty="0"/>
              <a:t>As easy to implement as possible</a:t>
            </a:r>
          </a:p>
          <a:p>
            <a:pPr lvl="1"/>
            <a:r>
              <a:rPr lang="en-GB" dirty="0"/>
              <a:t>Capable of extension and generalisation to participate in a more general inter-network architecture</a:t>
            </a:r>
          </a:p>
        </p:txBody>
      </p:sp>
      <p:sp>
        <p:nvSpPr>
          <p:cNvPr id="4" name="Slide Number Placeholder 3">
            <a:extLst>
              <a:ext uri="{FF2B5EF4-FFF2-40B4-BE49-F238E27FC236}">
                <a16:creationId xmlns:a16="http://schemas.microsoft.com/office/drawing/2014/main" id="{36D3E8B5-6AA5-44EE-9EF7-6F24DD796FF3}"/>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42053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F043-0588-464A-AB36-0338BD51CE1A}"/>
              </a:ext>
            </a:extLst>
          </p:cNvPr>
          <p:cNvSpPr>
            <a:spLocks noGrp="1"/>
          </p:cNvSpPr>
          <p:nvPr>
            <p:ph type="title"/>
          </p:nvPr>
        </p:nvSpPr>
        <p:spPr/>
        <p:txBody>
          <a:bodyPr/>
          <a:lstStyle/>
          <a:p>
            <a:r>
              <a:rPr lang="en-GB" dirty="0"/>
              <a:t>Supporting the Mojaloop API</a:t>
            </a:r>
          </a:p>
        </p:txBody>
      </p:sp>
      <p:sp>
        <p:nvSpPr>
          <p:cNvPr id="5" name="Text Placeholder 4">
            <a:extLst>
              <a:ext uri="{FF2B5EF4-FFF2-40B4-BE49-F238E27FC236}">
                <a16:creationId xmlns:a16="http://schemas.microsoft.com/office/drawing/2014/main" id="{AD643EA0-E3B1-4DF8-A343-F5F1BCC4D15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C024E8F-E2A0-4BDE-BB54-009B8163BE91}"/>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69696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What parts of the current API will a CNP have to support? (1)</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dirty="0"/>
              <a:t>Issue and respond to requests to identify customers</a:t>
            </a:r>
          </a:p>
          <a:p>
            <a:pPr lvl="1"/>
            <a:r>
              <a:rPr lang="en-US" b="1" dirty="0"/>
              <a:t>GET /parties </a:t>
            </a:r>
            <a:r>
              <a:rPr lang="en-US" dirty="0"/>
              <a:t>to identify payees in the Mojaloop switch</a:t>
            </a:r>
            <a:endParaRPr lang="en-US" b="1" dirty="0"/>
          </a:p>
          <a:p>
            <a:pPr lvl="1"/>
            <a:r>
              <a:rPr lang="en-US" b="1" dirty="0"/>
              <a:t>PUT /parties </a:t>
            </a:r>
            <a:r>
              <a:rPr lang="en-US" dirty="0"/>
              <a:t>to confirm payees reachable through its network</a:t>
            </a:r>
            <a:endParaRPr lang="en-US" b="1"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258626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What parts of the current API will a CNP have to support? (2)</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dirty="0"/>
              <a:t>Issue quotation requests where its customers are paying a customer in the Mojaloop network</a:t>
            </a:r>
          </a:p>
          <a:p>
            <a:pPr lvl="1"/>
            <a:r>
              <a:rPr lang="en-US" b="1" dirty="0"/>
              <a:t>POST /quotes</a:t>
            </a:r>
          </a:p>
          <a:p>
            <a:r>
              <a:rPr lang="en-US" dirty="0"/>
              <a:t>Respond to quotation requests where its customers are being paid by a customer in the Mojaloop network</a:t>
            </a:r>
          </a:p>
          <a:p>
            <a:pPr lvl="1"/>
            <a:r>
              <a:rPr lang="en-US" b="1" dirty="0"/>
              <a:t>PUT /quotes</a:t>
            </a:r>
          </a:p>
          <a:p>
            <a:r>
              <a:rPr lang="en-US" dirty="0"/>
              <a:t>Enquire after the status of a quotation</a:t>
            </a:r>
          </a:p>
          <a:p>
            <a:pPr lvl="1"/>
            <a:r>
              <a:rPr lang="en-US" b="1" dirty="0"/>
              <a:t>GET /quotes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247455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What parts of the current API will a CNP have to support? (3)</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dirty="0"/>
              <a:t>Issue transfer requests where its customers are paying a customer in the Mojaloop network</a:t>
            </a:r>
          </a:p>
          <a:p>
            <a:pPr lvl="1"/>
            <a:r>
              <a:rPr lang="en-US" b="1" dirty="0"/>
              <a:t>POST /transfers</a:t>
            </a:r>
          </a:p>
          <a:p>
            <a:r>
              <a:rPr lang="en-US" dirty="0"/>
              <a:t>Respond to transfer requests where its customers are being paid by a customer in the Mojaloop network</a:t>
            </a:r>
          </a:p>
          <a:p>
            <a:pPr lvl="1"/>
            <a:r>
              <a:rPr lang="en-US" b="1" dirty="0"/>
              <a:t>PUT /transfers</a:t>
            </a:r>
          </a:p>
          <a:p>
            <a:r>
              <a:rPr lang="en-US" dirty="0"/>
              <a:t>Enquire after the status of a transfer</a:t>
            </a:r>
          </a:p>
          <a:p>
            <a:pPr lvl="1"/>
            <a:r>
              <a:rPr lang="en-US" b="1" dirty="0"/>
              <a:t>GET /transfers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130673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76C5-4F89-484C-80BA-39559D4220B4}"/>
              </a:ext>
            </a:extLst>
          </p:cNvPr>
          <p:cNvSpPr>
            <a:spLocks noGrp="1"/>
          </p:cNvSpPr>
          <p:nvPr>
            <p:ph type="title"/>
          </p:nvPr>
        </p:nvSpPr>
        <p:spPr/>
        <p:txBody>
          <a:bodyPr/>
          <a:lstStyle/>
          <a:p>
            <a:r>
              <a:rPr lang="en-US" dirty="0"/>
              <a:t>What parts of the current API will a CNP not have to support?</a:t>
            </a:r>
          </a:p>
        </p:txBody>
      </p:sp>
      <p:sp>
        <p:nvSpPr>
          <p:cNvPr id="3" name="Content Placeholder 2">
            <a:extLst>
              <a:ext uri="{FF2B5EF4-FFF2-40B4-BE49-F238E27FC236}">
                <a16:creationId xmlns:a16="http://schemas.microsoft.com/office/drawing/2014/main" id="{91A9C230-3792-48EC-A9D5-48CC4D925B12}"/>
              </a:ext>
            </a:extLst>
          </p:cNvPr>
          <p:cNvSpPr>
            <a:spLocks noGrp="1"/>
          </p:cNvSpPr>
          <p:nvPr>
            <p:ph idx="1"/>
          </p:nvPr>
        </p:nvSpPr>
        <p:spPr/>
        <p:txBody>
          <a:bodyPr>
            <a:normAutofit/>
          </a:bodyPr>
          <a:lstStyle/>
          <a:p>
            <a:r>
              <a:rPr lang="en-US" dirty="0"/>
              <a:t>Maintaining the ALS for the scheme via the </a:t>
            </a:r>
            <a:r>
              <a:rPr lang="en-US" b="1" dirty="0"/>
              <a:t>/participants </a:t>
            </a:r>
            <a:r>
              <a:rPr lang="en-US" dirty="0"/>
              <a:t>resource</a:t>
            </a:r>
          </a:p>
          <a:p>
            <a:r>
              <a:rPr lang="en-US" dirty="0"/>
              <a:t>Supporting Merchant Requests to Pay by initiating or responding to the </a:t>
            </a:r>
            <a:r>
              <a:rPr lang="en-US" b="1" dirty="0"/>
              <a:t>/</a:t>
            </a:r>
            <a:r>
              <a:rPr lang="en-US" b="1" dirty="0" err="1"/>
              <a:t>transactionRequests</a:t>
            </a:r>
            <a:r>
              <a:rPr lang="en-US" b="1" dirty="0"/>
              <a:t> </a:t>
            </a:r>
            <a:r>
              <a:rPr lang="en-US" dirty="0"/>
              <a:t>resource.</a:t>
            </a:r>
          </a:p>
          <a:p>
            <a:r>
              <a:rPr lang="en-US" dirty="0"/>
              <a:t>Supporting requests for authorization via the </a:t>
            </a:r>
            <a:r>
              <a:rPr lang="en-US" b="1" dirty="0"/>
              <a:t>/authorizations </a:t>
            </a:r>
            <a:r>
              <a:rPr lang="en-US" dirty="0"/>
              <a:t>resource.</a:t>
            </a:r>
          </a:p>
          <a:p>
            <a:r>
              <a:rPr lang="en-US" dirty="0"/>
              <a:t>Supporting bulk payments.</a:t>
            </a:r>
          </a:p>
          <a:p>
            <a:r>
              <a:rPr lang="en-US" dirty="0"/>
              <a:t>Supporting PISP payments.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t>24</a:t>
            </a:fld>
            <a:endParaRPr lang="en-US"/>
          </a:p>
        </p:txBody>
      </p:sp>
    </p:spTree>
    <p:extLst>
      <p:ext uri="{BB962C8B-B14F-4D97-AF65-F5344CB8AC3E}">
        <p14:creationId xmlns:p14="http://schemas.microsoft.com/office/powerpoint/2010/main" val="395897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48B0-1A42-4284-BB7D-36DEAA0405A5}"/>
              </a:ext>
            </a:extLst>
          </p:cNvPr>
          <p:cNvSpPr>
            <a:spLocks noGrp="1"/>
          </p:cNvSpPr>
          <p:nvPr>
            <p:ph type="title"/>
          </p:nvPr>
        </p:nvSpPr>
        <p:spPr/>
        <p:txBody>
          <a:bodyPr/>
          <a:lstStyle/>
          <a:p>
            <a:r>
              <a:rPr lang="en-GB" dirty="0"/>
              <a:t>Attesting to funds transfer</a:t>
            </a:r>
            <a:br>
              <a:rPr lang="en-GB" dirty="0"/>
            </a:br>
            <a:r>
              <a:rPr lang="en-GB" dirty="0"/>
              <a:t>and providing KYC information</a:t>
            </a:r>
          </a:p>
        </p:txBody>
      </p:sp>
      <p:pic>
        <p:nvPicPr>
          <p:cNvPr id="7" name="Picture 6">
            <a:extLst>
              <a:ext uri="{FF2B5EF4-FFF2-40B4-BE49-F238E27FC236}">
                <a16:creationId xmlns:a16="http://schemas.microsoft.com/office/drawing/2014/main" id="{12AD33F0-CA5D-47A7-A8BB-E516731E287B}"/>
              </a:ext>
            </a:extLst>
          </p:cNvPr>
          <p:cNvPicPr>
            <a:picLocks noChangeAspect="1"/>
          </p:cNvPicPr>
          <p:nvPr/>
        </p:nvPicPr>
        <p:blipFill>
          <a:blip r:embed="rId2"/>
          <a:stretch>
            <a:fillRect/>
          </a:stretch>
        </p:blipFill>
        <p:spPr>
          <a:xfrm>
            <a:off x="12490001" y="7331652"/>
            <a:ext cx="10752586" cy="6384348"/>
          </a:xfrm>
          <a:prstGeom prst="rect">
            <a:avLst/>
          </a:prstGeom>
        </p:spPr>
      </p:pic>
      <p:sp>
        <p:nvSpPr>
          <p:cNvPr id="3" name="Text Placeholder 2">
            <a:extLst>
              <a:ext uri="{FF2B5EF4-FFF2-40B4-BE49-F238E27FC236}">
                <a16:creationId xmlns:a16="http://schemas.microsoft.com/office/drawing/2014/main" id="{300B64E7-A1DC-4761-BE1A-74C27B34083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44F641-29ED-4830-A826-91FA6A91BAF8}"/>
              </a:ext>
            </a:extLst>
          </p:cNvPr>
          <p:cNvSpPr>
            <a:spLocks noGrp="1"/>
          </p:cNvSpPr>
          <p:nvPr>
            <p:ph type="sldNum" sz="quarter" idx="12"/>
          </p:nvPr>
        </p:nvSpPr>
        <p:spPr/>
        <p:txBody>
          <a:bodyPr/>
          <a:lstStyle/>
          <a:p>
            <a:fld id="{20AF9D7A-5BEE-9245-944A-197F51D542D9}" type="slidenum">
              <a:rPr lang="en-US" smtClean="0"/>
              <a:t>25</a:t>
            </a:fld>
            <a:endParaRPr lang="en-US"/>
          </a:p>
        </p:txBody>
      </p:sp>
      <p:sp>
        <p:nvSpPr>
          <p:cNvPr id="5" name="Rectangle 4">
            <a:extLst>
              <a:ext uri="{FF2B5EF4-FFF2-40B4-BE49-F238E27FC236}">
                <a16:creationId xmlns:a16="http://schemas.microsoft.com/office/drawing/2014/main" id="{CACE3A59-5574-4522-B888-AEEB64AB53C5}"/>
              </a:ext>
            </a:extLst>
          </p:cNvPr>
          <p:cNvSpPr/>
          <p:nvPr/>
        </p:nvSpPr>
        <p:spPr>
          <a:xfrm>
            <a:off x="12069195" y="6673334"/>
            <a:ext cx="248786" cy="369332"/>
          </a:xfrm>
          <a:prstGeom prst="rect">
            <a:avLst/>
          </a:prstGeom>
        </p:spPr>
        <p:txBody>
          <a:bodyPr wrap="none">
            <a:spAutoFit/>
          </a:bodyPr>
          <a:lstStyle/>
          <a:p>
            <a:r>
              <a:rPr lang="en-GB" dirty="0"/>
              <a:t> </a:t>
            </a:r>
          </a:p>
        </p:txBody>
      </p:sp>
      <p:sp>
        <p:nvSpPr>
          <p:cNvPr id="6" name="Rectangle 5">
            <a:extLst>
              <a:ext uri="{FF2B5EF4-FFF2-40B4-BE49-F238E27FC236}">
                <a16:creationId xmlns:a16="http://schemas.microsoft.com/office/drawing/2014/main" id="{A65663B4-B89D-4D93-8141-E0410159B780}"/>
              </a:ext>
            </a:extLst>
          </p:cNvPr>
          <p:cNvSpPr/>
          <p:nvPr/>
        </p:nvSpPr>
        <p:spPr>
          <a:xfrm>
            <a:off x="12069195" y="6673334"/>
            <a:ext cx="24878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301668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A19-AE04-41E6-A45F-AE110C33C05D}"/>
              </a:ext>
            </a:extLst>
          </p:cNvPr>
          <p:cNvSpPr>
            <a:spLocks noGrp="1"/>
          </p:cNvSpPr>
          <p:nvPr>
            <p:ph type="title"/>
          </p:nvPr>
        </p:nvSpPr>
        <p:spPr/>
        <p:txBody>
          <a:bodyPr/>
          <a:lstStyle/>
          <a:p>
            <a:r>
              <a:rPr lang="en-GB" dirty="0"/>
              <a:t>Proposal (1)</a:t>
            </a:r>
          </a:p>
        </p:txBody>
      </p:sp>
      <p:sp>
        <p:nvSpPr>
          <p:cNvPr id="3" name="Content Placeholder 2">
            <a:extLst>
              <a:ext uri="{FF2B5EF4-FFF2-40B4-BE49-F238E27FC236}">
                <a16:creationId xmlns:a16="http://schemas.microsoft.com/office/drawing/2014/main" id="{8730FB8B-71E6-4861-89E5-3D39BACB4806}"/>
              </a:ext>
            </a:extLst>
          </p:cNvPr>
          <p:cNvSpPr>
            <a:spLocks noGrp="1"/>
          </p:cNvSpPr>
          <p:nvPr>
            <p:ph idx="1"/>
          </p:nvPr>
        </p:nvSpPr>
        <p:spPr/>
        <p:txBody>
          <a:bodyPr/>
          <a:lstStyle/>
          <a:p>
            <a:r>
              <a:rPr lang="en-GB" dirty="0"/>
              <a:t>A CNP which provides a gateway to a non-Mojaloop network may only transfer to </a:t>
            </a:r>
            <a:r>
              <a:rPr lang="en-GB" i="1" dirty="0"/>
              <a:t>approved accounts </a:t>
            </a:r>
            <a:r>
              <a:rPr lang="en-GB" dirty="0"/>
              <a:t>in that network</a:t>
            </a:r>
          </a:p>
          <a:p>
            <a:r>
              <a:rPr lang="en-GB" dirty="0"/>
              <a:t>An approved account specifically excludes:</a:t>
            </a:r>
          </a:p>
          <a:p>
            <a:pPr marL="1828800" lvl="1" indent="-914400">
              <a:buFont typeface="+mj-lt"/>
              <a:buAutoNum type="arabicPeriod"/>
            </a:pPr>
            <a:r>
              <a:rPr lang="en-GB" dirty="0"/>
              <a:t>OTC transfers</a:t>
            </a:r>
          </a:p>
          <a:p>
            <a:pPr marL="1828800" lvl="1" indent="-914400">
              <a:buFont typeface="+mj-lt"/>
              <a:buAutoNum type="arabicPeriod"/>
            </a:pPr>
            <a:r>
              <a:rPr lang="en-GB" dirty="0"/>
              <a:t>Transfers to unregistered MSISDNs which can be completed on registration</a:t>
            </a:r>
          </a:p>
          <a:p>
            <a:r>
              <a:rPr lang="en-GB" dirty="0"/>
              <a:t>These requirements will form part of the rules under whose terms the CNP is permitted to join the scheme.</a:t>
            </a:r>
          </a:p>
        </p:txBody>
      </p:sp>
      <p:sp>
        <p:nvSpPr>
          <p:cNvPr id="4" name="Slide Number Placeholder 3">
            <a:extLst>
              <a:ext uri="{FF2B5EF4-FFF2-40B4-BE49-F238E27FC236}">
                <a16:creationId xmlns:a16="http://schemas.microsoft.com/office/drawing/2014/main" id="{3DA21452-CDEF-42EB-8AF0-83598AF32981}"/>
              </a:ext>
            </a:extLst>
          </p:cNvPr>
          <p:cNvSpPr>
            <a:spLocks noGrp="1"/>
          </p:cNvSpPr>
          <p:nvPr>
            <p:ph type="sldNum" sz="quarter" idx="12"/>
          </p:nvPr>
        </p:nvSpPr>
        <p:spPr/>
        <p:txBody>
          <a:bodyPr/>
          <a:lstStyle/>
          <a:p>
            <a:fld id="{20AF9D7A-5BEE-9245-944A-197F51D542D9}" type="slidenum">
              <a:rPr lang="en-US" smtClean="0"/>
              <a:t>26</a:t>
            </a:fld>
            <a:endParaRPr lang="en-US"/>
          </a:p>
        </p:txBody>
      </p:sp>
    </p:spTree>
    <p:extLst>
      <p:ext uri="{BB962C8B-B14F-4D97-AF65-F5344CB8AC3E}">
        <p14:creationId xmlns:p14="http://schemas.microsoft.com/office/powerpoint/2010/main" val="144132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A19-AE04-41E6-A45F-AE110C33C05D}"/>
              </a:ext>
            </a:extLst>
          </p:cNvPr>
          <p:cNvSpPr>
            <a:spLocks noGrp="1"/>
          </p:cNvSpPr>
          <p:nvPr>
            <p:ph type="title"/>
          </p:nvPr>
        </p:nvSpPr>
        <p:spPr/>
        <p:txBody>
          <a:bodyPr/>
          <a:lstStyle/>
          <a:p>
            <a:r>
              <a:rPr lang="en-GB" dirty="0"/>
              <a:t>Proposal (2)</a:t>
            </a:r>
          </a:p>
        </p:txBody>
      </p:sp>
      <p:sp>
        <p:nvSpPr>
          <p:cNvPr id="3" name="Content Placeholder 2">
            <a:extLst>
              <a:ext uri="{FF2B5EF4-FFF2-40B4-BE49-F238E27FC236}">
                <a16:creationId xmlns:a16="http://schemas.microsoft.com/office/drawing/2014/main" id="{8730FB8B-71E6-4861-89E5-3D39BACB4806}"/>
              </a:ext>
            </a:extLst>
          </p:cNvPr>
          <p:cNvSpPr>
            <a:spLocks noGrp="1"/>
          </p:cNvSpPr>
          <p:nvPr>
            <p:ph idx="1"/>
          </p:nvPr>
        </p:nvSpPr>
        <p:spPr/>
        <p:txBody>
          <a:bodyPr>
            <a:normAutofit fontScale="92500" lnSpcReduction="20000"/>
          </a:bodyPr>
          <a:lstStyle/>
          <a:p>
            <a:r>
              <a:rPr lang="en-GB" dirty="0"/>
              <a:t>When a CNP which provides a gateway to a non-Mojaloop network receives a request for a </a:t>
            </a:r>
            <a:r>
              <a:rPr lang="en-GB" i="1" dirty="0"/>
              <a:t>quotation</a:t>
            </a:r>
            <a:r>
              <a:rPr lang="en-GB" dirty="0"/>
              <a:t>, it must include in its acceptance of that request sufficient information to enable the Mojaloop scheme reliably to identify the account which will eventually be credited with the funds.</a:t>
            </a:r>
          </a:p>
          <a:p>
            <a:r>
              <a:rPr lang="en-GB" dirty="0"/>
              <a:t>This information forms a warrant on the part of the CNP that it will transfer the funds in accordance with the requirements of the Mojaloop scheme which it belongs to.</a:t>
            </a:r>
          </a:p>
          <a:p>
            <a:r>
              <a:rPr lang="en-GB" dirty="0"/>
              <a:t>Although it does not form an immediate guarantee of successful transfer to the eventual recipient, it is intended to provide evidence of a commitment made by the CNP that can be used as evidence in case a dispute needs to be resolved.</a:t>
            </a:r>
          </a:p>
          <a:p>
            <a:r>
              <a:rPr lang="en-GB" dirty="0"/>
              <a:t>The commitment made by the CNP in this way can be made a condition of participation in the scheme by the scheme rules.</a:t>
            </a:r>
          </a:p>
        </p:txBody>
      </p:sp>
      <p:sp>
        <p:nvSpPr>
          <p:cNvPr id="4" name="Slide Number Placeholder 3">
            <a:extLst>
              <a:ext uri="{FF2B5EF4-FFF2-40B4-BE49-F238E27FC236}">
                <a16:creationId xmlns:a16="http://schemas.microsoft.com/office/drawing/2014/main" id="{3DA21452-CDEF-42EB-8AF0-83598AF32981}"/>
              </a:ext>
            </a:extLst>
          </p:cNvPr>
          <p:cNvSpPr>
            <a:spLocks noGrp="1"/>
          </p:cNvSpPr>
          <p:nvPr>
            <p:ph type="sldNum" sz="quarter" idx="12"/>
          </p:nvPr>
        </p:nvSpPr>
        <p:spPr/>
        <p:txBody>
          <a:bodyPr/>
          <a:lstStyle/>
          <a:p>
            <a:fld id="{20AF9D7A-5BEE-9245-944A-197F51D542D9}" type="slidenum">
              <a:rPr lang="en-US" smtClean="0"/>
              <a:t>27</a:t>
            </a:fld>
            <a:endParaRPr lang="en-US"/>
          </a:p>
        </p:txBody>
      </p:sp>
    </p:spTree>
    <p:extLst>
      <p:ext uri="{BB962C8B-B14F-4D97-AF65-F5344CB8AC3E}">
        <p14:creationId xmlns:p14="http://schemas.microsoft.com/office/powerpoint/2010/main" val="3354959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A19-AE04-41E6-A45F-AE110C33C05D}"/>
              </a:ext>
            </a:extLst>
          </p:cNvPr>
          <p:cNvSpPr>
            <a:spLocks noGrp="1"/>
          </p:cNvSpPr>
          <p:nvPr>
            <p:ph type="title"/>
          </p:nvPr>
        </p:nvSpPr>
        <p:spPr/>
        <p:txBody>
          <a:bodyPr/>
          <a:lstStyle/>
          <a:p>
            <a:r>
              <a:rPr lang="en-GB" dirty="0"/>
              <a:t>Proposal (3)</a:t>
            </a:r>
          </a:p>
        </p:txBody>
      </p:sp>
      <p:sp>
        <p:nvSpPr>
          <p:cNvPr id="3" name="Content Placeholder 2">
            <a:extLst>
              <a:ext uri="{FF2B5EF4-FFF2-40B4-BE49-F238E27FC236}">
                <a16:creationId xmlns:a16="http://schemas.microsoft.com/office/drawing/2014/main" id="{8730FB8B-71E6-4861-89E5-3D39BACB4806}"/>
              </a:ext>
            </a:extLst>
          </p:cNvPr>
          <p:cNvSpPr>
            <a:spLocks noGrp="1"/>
          </p:cNvSpPr>
          <p:nvPr>
            <p:ph idx="1"/>
          </p:nvPr>
        </p:nvSpPr>
        <p:spPr>
          <a:xfrm>
            <a:off x="1676619" y="2973937"/>
            <a:ext cx="21033938" cy="9938758"/>
          </a:xfrm>
        </p:spPr>
        <p:txBody>
          <a:bodyPr>
            <a:normAutofit fontScale="92500" lnSpcReduction="20000"/>
          </a:bodyPr>
          <a:lstStyle/>
          <a:p>
            <a:pPr marL="0" indent="0">
              <a:buNone/>
            </a:pPr>
            <a:r>
              <a:rPr lang="en-GB" dirty="0"/>
              <a:t>Reliable identification of an account includes:</a:t>
            </a:r>
          </a:p>
          <a:p>
            <a:pPr marL="914400" indent="-914400">
              <a:buFont typeface="+mj-lt"/>
              <a:buAutoNum type="arabicPeriod"/>
            </a:pPr>
            <a:r>
              <a:rPr lang="en-GB" dirty="0"/>
              <a:t>An approved scheme-independent identifier for the DFSP that owns that account.</a:t>
            </a:r>
          </a:p>
          <a:p>
            <a:pPr lvl="1">
              <a:buFont typeface="Wingdings" panose="05000000000000000000" pitchFamily="2" charset="2"/>
              <a:buChar char="Ø"/>
            </a:pPr>
            <a:r>
              <a:rPr lang="en-GB" dirty="0"/>
              <a:t>Scheme-independent identifiers might include:</a:t>
            </a:r>
          </a:p>
          <a:p>
            <a:pPr lvl="2">
              <a:buFont typeface="Wingdings" panose="05000000000000000000" pitchFamily="2" charset="2"/>
              <a:buChar char="Ø"/>
            </a:pPr>
            <a:r>
              <a:rPr lang="en-GB" dirty="0"/>
              <a:t>BIC</a:t>
            </a:r>
          </a:p>
          <a:p>
            <a:pPr marL="914400" indent="-914400">
              <a:buFont typeface="+mj-lt"/>
              <a:buAutoNum type="arabicPeriod"/>
            </a:pPr>
            <a:r>
              <a:rPr lang="en-GB" dirty="0"/>
              <a:t>An approved identifier type for the DFSP that owns the account</a:t>
            </a:r>
          </a:p>
          <a:p>
            <a:pPr marL="914400" indent="-914400">
              <a:buFont typeface="+mj-lt"/>
              <a:buAutoNum type="arabicPeriod"/>
            </a:pPr>
            <a:r>
              <a:rPr lang="en-GB" dirty="0"/>
              <a:t>An identifier for the transaction account which will be the eventual recipient of the funds. This identifier should be of an approved type.</a:t>
            </a:r>
          </a:p>
          <a:p>
            <a:pPr lvl="1">
              <a:buFont typeface="Wingdings" panose="05000000000000000000" pitchFamily="2" charset="2"/>
              <a:buChar char="Ø"/>
            </a:pPr>
            <a:r>
              <a:rPr lang="en-GB" dirty="0"/>
              <a:t>Approved identifier types might include:</a:t>
            </a:r>
          </a:p>
          <a:p>
            <a:pPr lvl="2">
              <a:buFont typeface="Wingdings" panose="05000000000000000000" pitchFamily="2" charset="2"/>
              <a:buChar char="Ø"/>
            </a:pPr>
            <a:r>
              <a:rPr lang="en-GB" dirty="0"/>
              <a:t>IBAN</a:t>
            </a:r>
          </a:p>
          <a:p>
            <a:pPr lvl="2">
              <a:buFont typeface="Wingdings" panose="05000000000000000000" pitchFamily="2" charset="2"/>
              <a:buChar char="Ø"/>
            </a:pPr>
            <a:r>
              <a:rPr lang="en-GB" dirty="0"/>
              <a:t>MSISDN</a:t>
            </a:r>
          </a:p>
          <a:p>
            <a:pPr lvl="2">
              <a:buFont typeface="Wingdings" panose="05000000000000000000" pitchFamily="2" charset="2"/>
              <a:buChar char="Ø"/>
            </a:pPr>
            <a:r>
              <a:rPr lang="en-GB" dirty="0"/>
              <a:t>Account number</a:t>
            </a:r>
          </a:p>
          <a:p>
            <a:pPr marL="914400" indent="-914400">
              <a:buFont typeface="+mj-lt"/>
              <a:buAutoNum type="arabicPeriod"/>
            </a:pPr>
            <a:r>
              <a:rPr lang="en-GB" dirty="0"/>
              <a:t>An identifier type for the transaction account</a:t>
            </a:r>
          </a:p>
          <a:p>
            <a:pPr marL="914400" indent="-914400">
              <a:buFont typeface="+mj-lt"/>
              <a:buAutoNum type="arabicPeriod"/>
            </a:pPr>
            <a:r>
              <a:rPr lang="en-GB" dirty="0"/>
              <a:t>A statement of the timetable within which the CNP warrants to clear the funds if they are transferred.</a:t>
            </a:r>
          </a:p>
        </p:txBody>
      </p:sp>
      <p:sp>
        <p:nvSpPr>
          <p:cNvPr id="4" name="Slide Number Placeholder 3">
            <a:extLst>
              <a:ext uri="{FF2B5EF4-FFF2-40B4-BE49-F238E27FC236}">
                <a16:creationId xmlns:a16="http://schemas.microsoft.com/office/drawing/2014/main" id="{3DA21452-CDEF-42EB-8AF0-83598AF32981}"/>
              </a:ext>
            </a:extLst>
          </p:cNvPr>
          <p:cNvSpPr>
            <a:spLocks noGrp="1"/>
          </p:cNvSpPr>
          <p:nvPr>
            <p:ph type="sldNum" sz="quarter" idx="12"/>
          </p:nvPr>
        </p:nvSpPr>
        <p:spPr/>
        <p:txBody>
          <a:bodyPr/>
          <a:lstStyle/>
          <a:p>
            <a:fld id="{20AF9D7A-5BEE-9245-944A-197F51D542D9}" type="slidenum">
              <a:rPr lang="en-US" smtClean="0"/>
              <a:t>28</a:t>
            </a:fld>
            <a:endParaRPr lang="en-US"/>
          </a:p>
        </p:txBody>
      </p:sp>
    </p:spTree>
    <p:extLst>
      <p:ext uri="{BB962C8B-B14F-4D97-AF65-F5344CB8AC3E}">
        <p14:creationId xmlns:p14="http://schemas.microsoft.com/office/powerpoint/2010/main" val="1199234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A19-AE04-41E6-A45F-AE110C33C05D}"/>
              </a:ext>
            </a:extLst>
          </p:cNvPr>
          <p:cNvSpPr>
            <a:spLocks noGrp="1"/>
          </p:cNvSpPr>
          <p:nvPr>
            <p:ph type="title"/>
          </p:nvPr>
        </p:nvSpPr>
        <p:spPr/>
        <p:txBody>
          <a:bodyPr/>
          <a:lstStyle/>
          <a:p>
            <a:r>
              <a:rPr lang="en-GB" dirty="0"/>
              <a:t>Proposal (5)</a:t>
            </a:r>
          </a:p>
        </p:txBody>
      </p:sp>
      <p:sp>
        <p:nvSpPr>
          <p:cNvPr id="3" name="Content Placeholder 2">
            <a:extLst>
              <a:ext uri="{FF2B5EF4-FFF2-40B4-BE49-F238E27FC236}">
                <a16:creationId xmlns:a16="http://schemas.microsoft.com/office/drawing/2014/main" id="{8730FB8B-71E6-4861-89E5-3D39BACB4806}"/>
              </a:ext>
            </a:extLst>
          </p:cNvPr>
          <p:cNvSpPr>
            <a:spLocks noGrp="1"/>
          </p:cNvSpPr>
          <p:nvPr>
            <p:ph idx="1"/>
          </p:nvPr>
        </p:nvSpPr>
        <p:spPr>
          <a:xfrm>
            <a:off x="1676619" y="2973937"/>
            <a:ext cx="21033938" cy="9938758"/>
          </a:xfrm>
        </p:spPr>
        <p:txBody>
          <a:bodyPr>
            <a:normAutofit/>
          </a:bodyPr>
          <a:lstStyle/>
          <a:p>
            <a:pPr marL="0" indent="0">
              <a:buNone/>
            </a:pPr>
            <a:r>
              <a:rPr lang="en-GB" dirty="0"/>
              <a:t>The transfer process itself will not be different, except that:</a:t>
            </a:r>
          </a:p>
          <a:p>
            <a:r>
              <a:rPr lang="en-GB" dirty="0"/>
              <a:t>When the CNP returns the fulfilment to the other participants in the transfer</a:t>
            </a:r>
            <a:r>
              <a:rPr lang="en-GB"/>
              <a:t>, this </a:t>
            </a:r>
            <a:r>
              <a:rPr lang="en-GB" dirty="0"/>
              <a:t>will be accepted by them as a warranty that the funds have been transferred to the recipient’s transaction account named in the quotation response in the time frame specified.</a:t>
            </a:r>
          </a:p>
        </p:txBody>
      </p:sp>
      <p:sp>
        <p:nvSpPr>
          <p:cNvPr id="4" name="Slide Number Placeholder 3">
            <a:extLst>
              <a:ext uri="{FF2B5EF4-FFF2-40B4-BE49-F238E27FC236}">
                <a16:creationId xmlns:a16="http://schemas.microsoft.com/office/drawing/2014/main" id="{3DA21452-CDEF-42EB-8AF0-83598AF32981}"/>
              </a:ext>
            </a:extLst>
          </p:cNvPr>
          <p:cNvSpPr>
            <a:spLocks noGrp="1"/>
          </p:cNvSpPr>
          <p:nvPr>
            <p:ph type="sldNum" sz="quarter" idx="12"/>
          </p:nvPr>
        </p:nvSpPr>
        <p:spPr/>
        <p:txBody>
          <a:bodyPr/>
          <a:lstStyle/>
          <a:p>
            <a:fld id="{20AF9D7A-5BEE-9245-944A-197F51D542D9}" type="slidenum">
              <a:rPr lang="en-US" smtClean="0"/>
              <a:t>29</a:t>
            </a:fld>
            <a:endParaRPr lang="en-US"/>
          </a:p>
        </p:txBody>
      </p:sp>
    </p:spTree>
    <p:extLst>
      <p:ext uri="{BB962C8B-B14F-4D97-AF65-F5344CB8AC3E}">
        <p14:creationId xmlns:p14="http://schemas.microsoft.com/office/powerpoint/2010/main" val="153573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48B0-1A42-4284-BB7D-36DEAA0405A5}"/>
              </a:ext>
            </a:extLst>
          </p:cNvPr>
          <p:cNvSpPr>
            <a:spLocks noGrp="1"/>
          </p:cNvSpPr>
          <p:nvPr>
            <p:ph type="title"/>
          </p:nvPr>
        </p:nvSpPr>
        <p:spPr/>
        <p:txBody>
          <a:bodyPr/>
          <a:lstStyle/>
          <a:p>
            <a:r>
              <a:rPr lang="en-GB" dirty="0"/>
              <a:t>What’s the problem we’re trying to solve?</a:t>
            </a:r>
          </a:p>
        </p:txBody>
      </p:sp>
      <p:sp>
        <p:nvSpPr>
          <p:cNvPr id="3" name="Text Placeholder 2">
            <a:extLst>
              <a:ext uri="{FF2B5EF4-FFF2-40B4-BE49-F238E27FC236}">
                <a16:creationId xmlns:a16="http://schemas.microsoft.com/office/drawing/2014/main" id="{300B64E7-A1DC-4761-BE1A-74C27B34083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44F641-29ED-4830-A826-91FA6A91BAF8}"/>
              </a:ext>
            </a:extLst>
          </p:cNvPr>
          <p:cNvSpPr>
            <a:spLocks noGrp="1"/>
          </p:cNvSpPr>
          <p:nvPr>
            <p:ph type="sldNum" sz="quarter" idx="12"/>
          </p:nvPr>
        </p:nvSpPr>
        <p:spPr/>
        <p:txBody>
          <a:bodyPr/>
          <a:lstStyle/>
          <a:p>
            <a:fld id="{20AF9D7A-5BEE-9245-944A-197F51D542D9}" type="slidenum">
              <a:rPr lang="en-US" smtClean="0"/>
              <a:t>3</a:t>
            </a:fld>
            <a:endParaRPr lang="en-US"/>
          </a:p>
        </p:txBody>
      </p:sp>
      <p:sp>
        <p:nvSpPr>
          <p:cNvPr id="5" name="Rectangle 4">
            <a:extLst>
              <a:ext uri="{FF2B5EF4-FFF2-40B4-BE49-F238E27FC236}">
                <a16:creationId xmlns:a16="http://schemas.microsoft.com/office/drawing/2014/main" id="{CACE3A59-5574-4522-B888-AEEB64AB53C5}"/>
              </a:ext>
            </a:extLst>
          </p:cNvPr>
          <p:cNvSpPr/>
          <p:nvPr/>
        </p:nvSpPr>
        <p:spPr>
          <a:xfrm>
            <a:off x="12069195" y="6673334"/>
            <a:ext cx="248786" cy="369332"/>
          </a:xfrm>
          <a:prstGeom prst="rect">
            <a:avLst/>
          </a:prstGeom>
        </p:spPr>
        <p:txBody>
          <a:bodyPr wrap="none">
            <a:spAutoFit/>
          </a:bodyPr>
          <a:lstStyle/>
          <a:p>
            <a:r>
              <a:rPr lang="en-GB" dirty="0"/>
              <a:t> </a:t>
            </a:r>
          </a:p>
        </p:txBody>
      </p:sp>
      <p:sp>
        <p:nvSpPr>
          <p:cNvPr id="6" name="Rectangle 5">
            <a:extLst>
              <a:ext uri="{FF2B5EF4-FFF2-40B4-BE49-F238E27FC236}">
                <a16:creationId xmlns:a16="http://schemas.microsoft.com/office/drawing/2014/main" id="{A65663B4-B89D-4D93-8141-E0410159B780}"/>
              </a:ext>
            </a:extLst>
          </p:cNvPr>
          <p:cNvSpPr/>
          <p:nvPr/>
        </p:nvSpPr>
        <p:spPr>
          <a:xfrm>
            <a:off x="12069195" y="6673334"/>
            <a:ext cx="24878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3916089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A48-BB75-4937-ACFB-26ADCEBD85C2}"/>
              </a:ext>
            </a:extLst>
          </p:cNvPr>
          <p:cNvSpPr>
            <a:spLocks noGrp="1"/>
          </p:cNvSpPr>
          <p:nvPr>
            <p:ph type="title"/>
          </p:nvPr>
        </p:nvSpPr>
        <p:spPr/>
        <p:txBody>
          <a:bodyPr/>
          <a:lstStyle/>
          <a:p>
            <a:r>
              <a:rPr lang="en-GB" dirty="0"/>
              <a:t>This maps rather nicely onto: the Travel Rule</a:t>
            </a:r>
          </a:p>
        </p:txBody>
      </p:sp>
      <p:sp>
        <p:nvSpPr>
          <p:cNvPr id="3" name="Content Placeholder 2">
            <a:extLst>
              <a:ext uri="{FF2B5EF4-FFF2-40B4-BE49-F238E27FC236}">
                <a16:creationId xmlns:a16="http://schemas.microsoft.com/office/drawing/2014/main" id="{3DCC4ECA-8995-4EA1-96DC-BFEE8005C67B}"/>
              </a:ext>
            </a:extLst>
          </p:cNvPr>
          <p:cNvSpPr>
            <a:spLocks noGrp="1"/>
          </p:cNvSpPr>
          <p:nvPr>
            <p:ph idx="1"/>
          </p:nvPr>
        </p:nvSpPr>
        <p:spPr/>
        <p:txBody>
          <a:bodyPr/>
          <a:lstStyle/>
          <a:p>
            <a:r>
              <a:rPr lang="en-GB" dirty="0"/>
              <a:t>Mandated by the USA for high value payments only</a:t>
            </a:r>
          </a:p>
          <a:p>
            <a:r>
              <a:rPr lang="en-GB" dirty="0"/>
              <a:t>Must be included in the payment instruction</a:t>
            </a:r>
          </a:p>
          <a:p>
            <a:pPr lvl="1"/>
            <a:endParaRPr lang="en-GB" dirty="0"/>
          </a:p>
        </p:txBody>
      </p:sp>
      <p:sp>
        <p:nvSpPr>
          <p:cNvPr id="4" name="Slide Number Placeholder 3">
            <a:extLst>
              <a:ext uri="{FF2B5EF4-FFF2-40B4-BE49-F238E27FC236}">
                <a16:creationId xmlns:a16="http://schemas.microsoft.com/office/drawing/2014/main" id="{2D761862-3B3B-41EA-A781-44EC9DC1B687}"/>
              </a:ext>
            </a:extLst>
          </p:cNvPr>
          <p:cNvSpPr>
            <a:spLocks noGrp="1"/>
          </p:cNvSpPr>
          <p:nvPr>
            <p:ph type="sldNum" sz="quarter" idx="12"/>
          </p:nvPr>
        </p:nvSpPr>
        <p:spPr/>
        <p:txBody>
          <a:bodyPr/>
          <a:lstStyle/>
          <a:p>
            <a:fld id="{20AF9D7A-5BEE-9245-944A-197F51D542D9}" type="slidenum">
              <a:rPr lang="en-US" smtClean="0"/>
              <a:t>30</a:t>
            </a:fld>
            <a:endParaRPr lang="en-US"/>
          </a:p>
        </p:txBody>
      </p:sp>
    </p:spTree>
    <p:extLst>
      <p:ext uri="{BB962C8B-B14F-4D97-AF65-F5344CB8AC3E}">
        <p14:creationId xmlns:p14="http://schemas.microsoft.com/office/powerpoint/2010/main" val="1414273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8A48-BB75-4937-ACFB-26ADCEBD85C2}"/>
              </a:ext>
            </a:extLst>
          </p:cNvPr>
          <p:cNvSpPr>
            <a:spLocks noGrp="1"/>
          </p:cNvSpPr>
          <p:nvPr>
            <p:ph type="title"/>
          </p:nvPr>
        </p:nvSpPr>
        <p:spPr/>
        <p:txBody>
          <a:bodyPr/>
          <a:lstStyle/>
          <a:p>
            <a:r>
              <a:rPr lang="en-GB" dirty="0"/>
              <a:t>Travel Rule contents</a:t>
            </a:r>
          </a:p>
        </p:txBody>
      </p:sp>
      <p:sp>
        <p:nvSpPr>
          <p:cNvPr id="3" name="Content Placeholder 2">
            <a:extLst>
              <a:ext uri="{FF2B5EF4-FFF2-40B4-BE49-F238E27FC236}">
                <a16:creationId xmlns:a16="http://schemas.microsoft.com/office/drawing/2014/main" id="{3DCC4ECA-8995-4EA1-96DC-BFEE8005C67B}"/>
              </a:ext>
            </a:extLst>
          </p:cNvPr>
          <p:cNvSpPr>
            <a:spLocks noGrp="1"/>
          </p:cNvSpPr>
          <p:nvPr>
            <p:ph idx="1"/>
          </p:nvPr>
        </p:nvSpPr>
        <p:spPr/>
        <p:txBody>
          <a:bodyPr/>
          <a:lstStyle/>
          <a:p>
            <a:pPr lvl="1"/>
            <a:r>
              <a:rPr lang="en-GB" dirty="0"/>
              <a:t>For the payer:</a:t>
            </a:r>
          </a:p>
          <a:p>
            <a:pPr lvl="2"/>
            <a:r>
              <a:rPr lang="en-GB" dirty="0"/>
              <a:t>Account holder’s full name</a:t>
            </a:r>
          </a:p>
          <a:p>
            <a:pPr lvl="2"/>
            <a:r>
              <a:rPr lang="en-GB" dirty="0"/>
              <a:t>Account holder’s address</a:t>
            </a:r>
          </a:p>
          <a:p>
            <a:pPr lvl="2"/>
            <a:r>
              <a:rPr lang="en-GB" dirty="0"/>
              <a:t>Account holder’s account identifier</a:t>
            </a:r>
          </a:p>
          <a:p>
            <a:pPr lvl="2"/>
            <a:r>
              <a:rPr lang="en-GB" dirty="0"/>
              <a:t>Account holder’s financial institution</a:t>
            </a:r>
          </a:p>
          <a:p>
            <a:pPr lvl="1"/>
            <a:r>
              <a:rPr lang="en-GB" dirty="0"/>
              <a:t>For the payee:</a:t>
            </a:r>
          </a:p>
          <a:p>
            <a:pPr lvl="2"/>
            <a:r>
              <a:rPr lang="en-GB" dirty="0"/>
              <a:t>Account holder’s full name</a:t>
            </a:r>
          </a:p>
          <a:p>
            <a:pPr lvl="2"/>
            <a:r>
              <a:rPr lang="en-GB" dirty="0"/>
              <a:t>Account holder’s address</a:t>
            </a:r>
          </a:p>
          <a:p>
            <a:pPr lvl="2"/>
            <a:r>
              <a:rPr lang="en-GB" dirty="0"/>
              <a:t>Account holder’s account identifier</a:t>
            </a:r>
          </a:p>
          <a:p>
            <a:pPr lvl="2"/>
            <a:r>
              <a:rPr lang="en-GB" dirty="0"/>
              <a:t>Account holder’s financial institution</a:t>
            </a:r>
          </a:p>
          <a:p>
            <a:pPr lvl="1"/>
            <a:r>
              <a:rPr lang="en-GB" dirty="0"/>
              <a:t>The amount of the transfer</a:t>
            </a:r>
          </a:p>
          <a:p>
            <a:pPr lvl="1"/>
            <a:r>
              <a:rPr lang="en-GB" dirty="0"/>
              <a:t>The execution date of the transfer</a:t>
            </a:r>
          </a:p>
          <a:p>
            <a:pPr lvl="2"/>
            <a:endParaRPr lang="en-GB" dirty="0"/>
          </a:p>
        </p:txBody>
      </p:sp>
      <p:sp>
        <p:nvSpPr>
          <p:cNvPr id="4" name="Slide Number Placeholder 3">
            <a:extLst>
              <a:ext uri="{FF2B5EF4-FFF2-40B4-BE49-F238E27FC236}">
                <a16:creationId xmlns:a16="http://schemas.microsoft.com/office/drawing/2014/main" id="{2D761862-3B3B-41EA-A781-44EC9DC1B687}"/>
              </a:ext>
            </a:extLst>
          </p:cNvPr>
          <p:cNvSpPr>
            <a:spLocks noGrp="1"/>
          </p:cNvSpPr>
          <p:nvPr>
            <p:ph type="sldNum" sz="quarter" idx="12"/>
          </p:nvPr>
        </p:nvSpPr>
        <p:spPr/>
        <p:txBody>
          <a:bodyPr/>
          <a:lstStyle/>
          <a:p>
            <a:fld id="{20AF9D7A-5BEE-9245-944A-197F51D542D9}" type="slidenum">
              <a:rPr lang="en-US" smtClean="0"/>
              <a:t>31</a:t>
            </a:fld>
            <a:endParaRPr lang="en-US"/>
          </a:p>
        </p:txBody>
      </p:sp>
    </p:spTree>
    <p:extLst>
      <p:ext uri="{BB962C8B-B14F-4D97-AF65-F5344CB8AC3E}">
        <p14:creationId xmlns:p14="http://schemas.microsoft.com/office/powerpoint/2010/main" val="324090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593-8552-41BB-B276-5C8ECBE720A1}"/>
              </a:ext>
            </a:extLst>
          </p:cNvPr>
          <p:cNvSpPr>
            <a:spLocks noGrp="1"/>
          </p:cNvSpPr>
          <p:nvPr>
            <p:ph type="title"/>
          </p:nvPr>
        </p:nvSpPr>
        <p:spPr>
          <a:xfrm>
            <a:off x="1676619" y="730251"/>
            <a:ext cx="21033938" cy="1842033"/>
          </a:xfrm>
        </p:spPr>
        <p:txBody>
          <a:bodyPr/>
          <a:lstStyle/>
          <a:p>
            <a:r>
              <a:rPr lang="en-GB" dirty="0"/>
              <a:t>How should accounts be identified?</a:t>
            </a:r>
          </a:p>
        </p:txBody>
      </p:sp>
      <p:sp>
        <p:nvSpPr>
          <p:cNvPr id="3" name="Content Placeholder 2">
            <a:extLst>
              <a:ext uri="{FF2B5EF4-FFF2-40B4-BE49-F238E27FC236}">
                <a16:creationId xmlns:a16="http://schemas.microsoft.com/office/drawing/2014/main" id="{512125F6-02F5-4526-B4E2-7E63AB1507AD}"/>
              </a:ext>
            </a:extLst>
          </p:cNvPr>
          <p:cNvSpPr>
            <a:spLocks noGrp="1"/>
          </p:cNvSpPr>
          <p:nvPr>
            <p:ph idx="1"/>
          </p:nvPr>
        </p:nvSpPr>
        <p:spPr>
          <a:xfrm>
            <a:off x="1676619" y="2367185"/>
            <a:ext cx="21033938" cy="9986741"/>
          </a:xfrm>
        </p:spPr>
        <p:txBody>
          <a:bodyPr/>
          <a:lstStyle/>
          <a:p>
            <a:r>
              <a:rPr lang="en-GB" dirty="0"/>
              <a:t>Mojaloop has tended to deprecate the use of actual account identifiers (though not MSISDNs) in favour of aliases (in all their forms) because:</a:t>
            </a:r>
          </a:p>
          <a:p>
            <a:pPr lvl="1"/>
            <a:r>
              <a:rPr lang="en-GB" dirty="0"/>
              <a:t>They might be used to gain fraudulent access to the accounts</a:t>
            </a:r>
          </a:p>
          <a:p>
            <a:pPr lvl="1"/>
            <a:r>
              <a:rPr lang="en-GB" dirty="0"/>
              <a:t>Possession of this information might expose the owner to potentially onerous privacy requirements (e.g. from PSD2)</a:t>
            </a:r>
          </a:p>
          <a:p>
            <a:r>
              <a:rPr lang="en-GB" dirty="0"/>
              <a:t>The use of aliases represents a different kind </a:t>
            </a:r>
            <a:r>
              <a:rPr lang="en-GB"/>
              <a:t>of risk:</a:t>
            </a:r>
            <a:endParaRPr lang="en-GB" dirty="0"/>
          </a:p>
          <a:p>
            <a:pPr lvl="1"/>
            <a:r>
              <a:rPr lang="en-GB" dirty="0"/>
              <a:t>An alias is converted to a reference to an actual transaction account by a party to the transfer (typically, but not necessarily, the DFSP who owns the account.)</a:t>
            </a:r>
          </a:p>
          <a:p>
            <a:pPr lvl="1"/>
            <a:r>
              <a:rPr lang="en-GB" dirty="0"/>
              <a:t>The transaction account itself is therefore opaque to all other parties to the transfer.</a:t>
            </a:r>
          </a:p>
        </p:txBody>
      </p:sp>
      <p:sp>
        <p:nvSpPr>
          <p:cNvPr id="4" name="Slide Number Placeholder 3">
            <a:extLst>
              <a:ext uri="{FF2B5EF4-FFF2-40B4-BE49-F238E27FC236}">
                <a16:creationId xmlns:a16="http://schemas.microsoft.com/office/drawing/2014/main" id="{280659A0-A90E-4BC4-AC23-549FF6CFC759}"/>
              </a:ext>
            </a:extLst>
          </p:cNvPr>
          <p:cNvSpPr>
            <a:spLocks noGrp="1"/>
          </p:cNvSpPr>
          <p:nvPr>
            <p:ph type="sldNum" sz="quarter" idx="12"/>
          </p:nvPr>
        </p:nvSpPr>
        <p:spPr/>
        <p:txBody>
          <a:bodyPr/>
          <a:lstStyle/>
          <a:p>
            <a:fld id="{20AF9D7A-5BEE-9245-944A-197F51D542D9}" type="slidenum">
              <a:rPr lang="en-US" smtClean="0"/>
              <a:t>32</a:t>
            </a:fld>
            <a:endParaRPr lang="en-US"/>
          </a:p>
        </p:txBody>
      </p:sp>
    </p:spTree>
    <p:extLst>
      <p:ext uri="{BB962C8B-B14F-4D97-AF65-F5344CB8AC3E}">
        <p14:creationId xmlns:p14="http://schemas.microsoft.com/office/powerpoint/2010/main" val="2852566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DA19-AE04-41E6-A45F-AE110C33C05D}"/>
              </a:ext>
            </a:extLst>
          </p:cNvPr>
          <p:cNvSpPr>
            <a:spLocks noGrp="1"/>
          </p:cNvSpPr>
          <p:nvPr>
            <p:ph type="title"/>
          </p:nvPr>
        </p:nvSpPr>
        <p:spPr/>
        <p:txBody>
          <a:bodyPr/>
          <a:lstStyle/>
          <a:p>
            <a:r>
              <a:rPr lang="en-GB" dirty="0"/>
              <a:t>Proposal (4)</a:t>
            </a:r>
          </a:p>
        </p:txBody>
      </p:sp>
      <p:sp>
        <p:nvSpPr>
          <p:cNvPr id="3" name="Content Placeholder 2">
            <a:extLst>
              <a:ext uri="{FF2B5EF4-FFF2-40B4-BE49-F238E27FC236}">
                <a16:creationId xmlns:a16="http://schemas.microsoft.com/office/drawing/2014/main" id="{8730FB8B-71E6-4861-89E5-3D39BACB4806}"/>
              </a:ext>
            </a:extLst>
          </p:cNvPr>
          <p:cNvSpPr>
            <a:spLocks noGrp="1"/>
          </p:cNvSpPr>
          <p:nvPr>
            <p:ph idx="1"/>
          </p:nvPr>
        </p:nvSpPr>
        <p:spPr>
          <a:xfrm>
            <a:off x="1676619" y="2973937"/>
            <a:ext cx="21033938" cy="9938758"/>
          </a:xfrm>
        </p:spPr>
        <p:txBody>
          <a:bodyPr>
            <a:normAutofit/>
          </a:bodyPr>
          <a:lstStyle/>
          <a:p>
            <a:r>
              <a:rPr lang="en-GB" dirty="0"/>
              <a:t>The CNP will include this information in the Transaction object for the response to the request for quotation, and it will form part of the information from which the cryptographic fulfilment and condition are generated.</a:t>
            </a:r>
          </a:p>
          <a:p>
            <a:r>
              <a:rPr lang="en-GB" dirty="0"/>
              <a:t>This will ensure that the veracity of the information can be tested in case of a dispute.</a:t>
            </a:r>
          </a:p>
        </p:txBody>
      </p:sp>
      <p:sp>
        <p:nvSpPr>
          <p:cNvPr id="4" name="Slide Number Placeholder 3">
            <a:extLst>
              <a:ext uri="{FF2B5EF4-FFF2-40B4-BE49-F238E27FC236}">
                <a16:creationId xmlns:a16="http://schemas.microsoft.com/office/drawing/2014/main" id="{3DA21452-CDEF-42EB-8AF0-83598AF32981}"/>
              </a:ext>
            </a:extLst>
          </p:cNvPr>
          <p:cNvSpPr>
            <a:spLocks noGrp="1"/>
          </p:cNvSpPr>
          <p:nvPr>
            <p:ph type="sldNum" sz="quarter" idx="12"/>
          </p:nvPr>
        </p:nvSpPr>
        <p:spPr/>
        <p:txBody>
          <a:bodyPr/>
          <a:lstStyle/>
          <a:p>
            <a:fld id="{20AF9D7A-5BEE-9245-944A-197F51D542D9}" type="slidenum">
              <a:rPr lang="en-US" smtClean="0"/>
              <a:t>33</a:t>
            </a:fld>
            <a:endParaRPr lang="en-US"/>
          </a:p>
        </p:txBody>
      </p:sp>
    </p:spTree>
    <p:extLst>
      <p:ext uri="{BB962C8B-B14F-4D97-AF65-F5344CB8AC3E}">
        <p14:creationId xmlns:p14="http://schemas.microsoft.com/office/powerpoint/2010/main" val="1797188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6402-B838-4EBD-8C01-AC9463E34582}"/>
              </a:ext>
            </a:extLst>
          </p:cNvPr>
          <p:cNvSpPr>
            <a:spLocks noGrp="1"/>
          </p:cNvSpPr>
          <p:nvPr>
            <p:ph type="title"/>
          </p:nvPr>
        </p:nvSpPr>
        <p:spPr/>
        <p:txBody>
          <a:bodyPr/>
          <a:lstStyle/>
          <a:p>
            <a:r>
              <a:rPr lang="en-GB" dirty="0"/>
              <a:t>Settling </a:t>
            </a:r>
          </a:p>
        </p:txBody>
      </p:sp>
      <p:sp>
        <p:nvSpPr>
          <p:cNvPr id="5" name="Text Placeholder 4">
            <a:extLst>
              <a:ext uri="{FF2B5EF4-FFF2-40B4-BE49-F238E27FC236}">
                <a16:creationId xmlns:a16="http://schemas.microsoft.com/office/drawing/2014/main" id="{8DE67E50-3B6C-4CC2-BCDE-61778D4303A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A1D501-FA27-4CDE-AB21-837F3CE1DFDB}"/>
              </a:ext>
            </a:extLst>
          </p:cNvPr>
          <p:cNvSpPr>
            <a:spLocks noGrp="1"/>
          </p:cNvSpPr>
          <p:nvPr>
            <p:ph type="sldNum" sz="quarter" idx="12"/>
          </p:nvPr>
        </p:nvSpPr>
        <p:spPr/>
        <p:txBody>
          <a:bodyPr/>
          <a:lstStyle/>
          <a:p>
            <a:fld id="{20AF9D7A-5BEE-9245-944A-197F51D542D9}" type="slidenum">
              <a:rPr lang="en-US" smtClean="0"/>
              <a:t>34</a:t>
            </a:fld>
            <a:endParaRPr lang="en-US"/>
          </a:p>
        </p:txBody>
      </p:sp>
    </p:spTree>
    <p:extLst>
      <p:ext uri="{BB962C8B-B14F-4D97-AF65-F5344CB8AC3E}">
        <p14:creationId xmlns:p14="http://schemas.microsoft.com/office/powerpoint/2010/main" val="1869315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645E-A820-4813-814A-59CF0A21DD06}"/>
              </a:ext>
            </a:extLst>
          </p:cNvPr>
          <p:cNvSpPr>
            <a:spLocks noGrp="1"/>
          </p:cNvSpPr>
          <p:nvPr>
            <p:ph type="title"/>
          </p:nvPr>
        </p:nvSpPr>
        <p:spPr/>
        <p:txBody>
          <a:bodyPr/>
          <a:lstStyle/>
          <a:p>
            <a:r>
              <a:rPr lang="en-GB" dirty="0"/>
              <a:t>Settlement: the current situation</a:t>
            </a:r>
          </a:p>
        </p:txBody>
      </p:sp>
      <p:sp>
        <p:nvSpPr>
          <p:cNvPr id="3" name="Content Placeholder 2">
            <a:extLst>
              <a:ext uri="{FF2B5EF4-FFF2-40B4-BE49-F238E27FC236}">
                <a16:creationId xmlns:a16="http://schemas.microsoft.com/office/drawing/2014/main" id="{E64847E9-CEC5-4ED7-B34D-04327B99E138}"/>
              </a:ext>
            </a:extLst>
          </p:cNvPr>
          <p:cNvSpPr>
            <a:spLocks noGrp="1"/>
          </p:cNvSpPr>
          <p:nvPr>
            <p:ph idx="1"/>
          </p:nvPr>
        </p:nvSpPr>
        <p:spPr/>
        <p:txBody>
          <a:bodyPr/>
          <a:lstStyle/>
          <a:p>
            <a:r>
              <a:rPr lang="en-GB" dirty="0"/>
              <a:t>When funds have cleared to the customer, no funds have yet moved between participants.</a:t>
            </a:r>
          </a:p>
          <a:p>
            <a:pPr lvl="1"/>
            <a:r>
              <a:rPr lang="en-GB" dirty="0"/>
              <a:t>The payee institution has cleared funds to its customer on the promise that it will be reimbursed</a:t>
            </a:r>
          </a:p>
          <a:p>
            <a:pPr lvl="1"/>
            <a:r>
              <a:rPr lang="en-GB" dirty="0"/>
              <a:t>The payee institution in this context is the CNP.</a:t>
            </a:r>
          </a:p>
          <a:p>
            <a:r>
              <a:rPr lang="en-GB" dirty="0"/>
              <a:t>The switch records the obligation of the payer to the payee.</a:t>
            </a:r>
          </a:p>
          <a:p>
            <a:r>
              <a:rPr lang="en-GB" dirty="0"/>
              <a:t>Each scheme has its own specific mechanism for settling these obligations, and the switch provides input to that process according to requests issued by scheme administrators</a:t>
            </a:r>
          </a:p>
          <a:p>
            <a:endParaRPr lang="en-GB" dirty="0"/>
          </a:p>
        </p:txBody>
      </p:sp>
      <p:sp>
        <p:nvSpPr>
          <p:cNvPr id="4" name="Slide Number Placeholder 3">
            <a:extLst>
              <a:ext uri="{FF2B5EF4-FFF2-40B4-BE49-F238E27FC236}">
                <a16:creationId xmlns:a16="http://schemas.microsoft.com/office/drawing/2014/main" id="{B9C53F11-03F1-4C8F-A10C-00A887C14901}"/>
              </a:ext>
            </a:extLst>
          </p:cNvPr>
          <p:cNvSpPr>
            <a:spLocks noGrp="1"/>
          </p:cNvSpPr>
          <p:nvPr>
            <p:ph type="sldNum" sz="quarter" idx="12"/>
          </p:nvPr>
        </p:nvSpPr>
        <p:spPr/>
        <p:txBody>
          <a:bodyPr/>
          <a:lstStyle/>
          <a:p>
            <a:fld id="{20AF9D7A-5BEE-9245-944A-197F51D542D9}" type="slidenum">
              <a:rPr lang="en-US" smtClean="0"/>
              <a:t>35</a:t>
            </a:fld>
            <a:endParaRPr lang="en-US"/>
          </a:p>
        </p:txBody>
      </p:sp>
    </p:spTree>
    <p:extLst>
      <p:ext uri="{BB962C8B-B14F-4D97-AF65-F5344CB8AC3E}">
        <p14:creationId xmlns:p14="http://schemas.microsoft.com/office/powerpoint/2010/main" val="1369858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645E-A820-4813-814A-59CF0A21DD06}"/>
              </a:ext>
            </a:extLst>
          </p:cNvPr>
          <p:cNvSpPr>
            <a:spLocks noGrp="1"/>
          </p:cNvSpPr>
          <p:nvPr>
            <p:ph type="title"/>
          </p:nvPr>
        </p:nvSpPr>
        <p:spPr/>
        <p:txBody>
          <a:bodyPr/>
          <a:lstStyle/>
          <a:p>
            <a:r>
              <a:rPr lang="en-GB" dirty="0"/>
              <a:t>Settlement: the current situation</a:t>
            </a:r>
          </a:p>
        </p:txBody>
      </p:sp>
      <p:sp>
        <p:nvSpPr>
          <p:cNvPr id="3" name="Content Placeholder 2">
            <a:extLst>
              <a:ext uri="{FF2B5EF4-FFF2-40B4-BE49-F238E27FC236}">
                <a16:creationId xmlns:a16="http://schemas.microsoft.com/office/drawing/2014/main" id="{E64847E9-CEC5-4ED7-B34D-04327B99E138}"/>
              </a:ext>
            </a:extLst>
          </p:cNvPr>
          <p:cNvSpPr>
            <a:spLocks noGrp="1"/>
          </p:cNvSpPr>
          <p:nvPr>
            <p:ph idx="1"/>
          </p:nvPr>
        </p:nvSpPr>
        <p:spPr/>
        <p:txBody>
          <a:bodyPr/>
          <a:lstStyle/>
          <a:p>
            <a:r>
              <a:rPr lang="en-GB" dirty="0"/>
              <a:t>Mojaloop does not concern itself with the actual mechanisms of settlement. These include:</a:t>
            </a:r>
          </a:p>
          <a:p>
            <a:pPr lvl="1"/>
            <a:r>
              <a:rPr lang="en-GB" dirty="0"/>
              <a:t>What types of account are participants allowed or required to use for settlement?</a:t>
            </a:r>
          </a:p>
          <a:p>
            <a:pPr lvl="1"/>
            <a:r>
              <a:rPr lang="en-GB" dirty="0"/>
              <a:t>What mechanisms are used to make transfers between those accounts?</a:t>
            </a:r>
          </a:p>
          <a:p>
            <a:pPr lvl="1"/>
            <a:r>
              <a:rPr lang="en-GB" dirty="0"/>
              <a:t>Do these accounts contain commercial bank funds or central bank funds?</a:t>
            </a:r>
          </a:p>
          <a:p>
            <a:pPr lvl="1"/>
            <a:r>
              <a:rPr lang="en-GB" dirty="0"/>
              <a:t>Are these accounts reserved for settlement or can they be used for other purposes?</a:t>
            </a:r>
          </a:p>
          <a:p>
            <a:pPr lvl="1"/>
            <a:endParaRPr lang="en-GB" dirty="0"/>
          </a:p>
          <a:p>
            <a:endParaRPr lang="en-GB" dirty="0"/>
          </a:p>
        </p:txBody>
      </p:sp>
      <p:sp>
        <p:nvSpPr>
          <p:cNvPr id="4" name="Slide Number Placeholder 3">
            <a:extLst>
              <a:ext uri="{FF2B5EF4-FFF2-40B4-BE49-F238E27FC236}">
                <a16:creationId xmlns:a16="http://schemas.microsoft.com/office/drawing/2014/main" id="{B9C53F11-03F1-4C8F-A10C-00A887C14901}"/>
              </a:ext>
            </a:extLst>
          </p:cNvPr>
          <p:cNvSpPr>
            <a:spLocks noGrp="1"/>
          </p:cNvSpPr>
          <p:nvPr>
            <p:ph type="sldNum" sz="quarter" idx="12"/>
          </p:nvPr>
        </p:nvSpPr>
        <p:spPr/>
        <p:txBody>
          <a:bodyPr/>
          <a:lstStyle/>
          <a:p>
            <a:fld id="{20AF9D7A-5BEE-9245-944A-197F51D542D9}" type="slidenum">
              <a:rPr lang="en-US" smtClean="0"/>
              <a:t>36</a:t>
            </a:fld>
            <a:endParaRPr lang="en-US"/>
          </a:p>
        </p:txBody>
      </p:sp>
    </p:spTree>
    <p:extLst>
      <p:ext uri="{BB962C8B-B14F-4D97-AF65-F5344CB8AC3E}">
        <p14:creationId xmlns:p14="http://schemas.microsoft.com/office/powerpoint/2010/main" val="409375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645E-A820-4813-814A-59CF0A21DD06}"/>
              </a:ext>
            </a:extLst>
          </p:cNvPr>
          <p:cNvSpPr>
            <a:spLocks noGrp="1"/>
          </p:cNvSpPr>
          <p:nvPr>
            <p:ph type="title"/>
          </p:nvPr>
        </p:nvSpPr>
        <p:spPr/>
        <p:txBody>
          <a:bodyPr/>
          <a:lstStyle/>
          <a:p>
            <a:r>
              <a:rPr lang="en-GB" dirty="0"/>
              <a:t>Settlement: the current situation</a:t>
            </a:r>
          </a:p>
        </p:txBody>
      </p:sp>
      <p:sp>
        <p:nvSpPr>
          <p:cNvPr id="3" name="Content Placeholder 2">
            <a:extLst>
              <a:ext uri="{FF2B5EF4-FFF2-40B4-BE49-F238E27FC236}">
                <a16:creationId xmlns:a16="http://schemas.microsoft.com/office/drawing/2014/main" id="{E64847E9-CEC5-4ED7-B34D-04327B99E138}"/>
              </a:ext>
            </a:extLst>
          </p:cNvPr>
          <p:cNvSpPr>
            <a:spLocks noGrp="1"/>
          </p:cNvSpPr>
          <p:nvPr>
            <p:ph idx="1"/>
          </p:nvPr>
        </p:nvSpPr>
        <p:spPr/>
        <p:txBody>
          <a:bodyPr/>
          <a:lstStyle/>
          <a:p>
            <a:r>
              <a:rPr lang="en-GB" dirty="0"/>
              <a:t>A CNP is currently expected to participate in the settlement processes implemented by the Mojaloop scheme in which they participate.</a:t>
            </a:r>
          </a:p>
          <a:p>
            <a:r>
              <a:rPr lang="en-GB" dirty="0"/>
              <a:t>There is a current assumption that every participant in settlement will be an account holder, or will have access to accounts of the type approved for use in settlements by the scheme.</a:t>
            </a:r>
          </a:p>
        </p:txBody>
      </p:sp>
      <p:sp>
        <p:nvSpPr>
          <p:cNvPr id="4" name="Slide Number Placeholder 3">
            <a:extLst>
              <a:ext uri="{FF2B5EF4-FFF2-40B4-BE49-F238E27FC236}">
                <a16:creationId xmlns:a16="http://schemas.microsoft.com/office/drawing/2014/main" id="{B9C53F11-03F1-4C8F-A10C-00A887C14901}"/>
              </a:ext>
            </a:extLst>
          </p:cNvPr>
          <p:cNvSpPr>
            <a:spLocks noGrp="1"/>
          </p:cNvSpPr>
          <p:nvPr>
            <p:ph type="sldNum" sz="quarter" idx="12"/>
          </p:nvPr>
        </p:nvSpPr>
        <p:spPr/>
        <p:txBody>
          <a:bodyPr/>
          <a:lstStyle/>
          <a:p>
            <a:fld id="{20AF9D7A-5BEE-9245-944A-197F51D542D9}" type="slidenum">
              <a:rPr lang="en-US" smtClean="0"/>
              <a:t>37</a:t>
            </a:fld>
            <a:endParaRPr lang="en-US"/>
          </a:p>
        </p:txBody>
      </p:sp>
    </p:spTree>
    <p:extLst>
      <p:ext uri="{BB962C8B-B14F-4D97-AF65-F5344CB8AC3E}">
        <p14:creationId xmlns:p14="http://schemas.microsoft.com/office/powerpoint/2010/main" val="150378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8311-6463-42B7-9818-5152A536154F}"/>
              </a:ext>
            </a:extLst>
          </p:cNvPr>
          <p:cNvSpPr>
            <a:spLocks noGrp="1"/>
          </p:cNvSpPr>
          <p:nvPr>
            <p:ph type="title"/>
          </p:nvPr>
        </p:nvSpPr>
        <p:spPr/>
        <p:txBody>
          <a:bodyPr/>
          <a:lstStyle/>
          <a:p>
            <a:r>
              <a:rPr lang="en-GB" dirty="0"/>
              <a:t>Settlement: options</a:t>
            </a:r>
          </a:p>
        </p:txBody>
      </p:sp>
      <p:sp>
        <p:nvSpPr>
          <p:cNvPr id="3" name="Content Placeholder 2">
            <a:extLst>
              <a:ext uri="{FF2B5EF4-FFF2-40B4-BE49-F238E27FC236}">
                <a16:creationId xmlns:a16="http://schemas.microsoft.com/office/drawing/2014/main" id="{40318F51-FED4-4E74-94FE-239F8B12D825}"/>
              </a:ext>
            </a:extLst>
          </p:cNvPr>
          <p:cNvSpPr>
            <a:spLocks noGrp="1"/>
          </p:cNvSpPr>
          <p:nvPr>
            <p:ph idx="1"/>
          </p:nvPr>
        </p:nvSpPr>
        <p:spPr/>
        <p:txBody>
          <a:bodyPr/>
          <a:lstStyle/>
          <a:p>
            <a:r>
              <a:rPr lang="en-GB" dirty="0"/>
              <a:t>Join whatever settlement structure the scheme operates.</a:t>
            </a:r>
          </a:p>
          <a:p>
            <a:r>
              <a:rPr lang="en-GB" dirty="0"/>
              <a:t>Form an arrangement with a DFSP which does belong to the scheme to provide settlement services for the CNP</a:t>
            </a:r>
          </a:p>
          <a:p>
            <a:r>
              <a:rPr lang="en-GB" dirty="0"/>
              <a:t>Create a specialised arrangement (either generic or specific) to allow the CNP to participate in settlement using its own bank accounts. </a:t>
            </a:r>
          </a:p>
        </p:txBody>
      </p:sp>
      <p:sp>
        <p:nvSpPr>
          <p:cNvPr id="4" name="Slide Number Placeholder 3">
            <a:extLst>
              <a:ext uri="{FF2B5EF4-FFF2-40B4-BE49-F238E27FC236}">
                <a16:creationId xmlns:a16="http://schemas.microsoft.com/office/drawing/2014/main" id="{E9CDA06D-AA1E-41D3-9CE3-C13E1838EB37}"/>
              </a:ext>
            </a:extLst>
          </p:cNvPr>
          <p:cNvSpPr>
            <a:spLocks noGrp="1"/>
          </p:cNvSpPr>
          <p:nvPr>
            <p:ph type="sldNum" sz="quarter" idx="12"/>
          </p:nvPr>
        </p:nvSpPr>
        <p:spPr/>
        <p:txBody>
          <a:bodyPr/>
          <a:lstStyle/>
          <a:p>
            <a:fld id="{20AF9D7A-5BEE-9245-944A-197F51D542D9}" type="slidenum">
              <a:rPr lang="en-US" smtClean="0"/>
              <a:t>38</a:t>
            </a:fld>
            <a:endParaRPr lang="en-US"/>
          </a:p>
        </p:txBody>
      </p:sp>
    </p:spTree>
    <p:extLst>
      <p:ext uri="{BB962C8B-B14F-4D97-AF65-F5344CB8AC3E}">
        <p14:creationId xmlns:p14="http://schemas.microsoft.com/office/powerpoint/2010/main" val="3055526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6402-B838-4EBD-8C01-AC9463E34582}"/>
              </a:ext>
            </a:extLst>
          </p:cNvPr>
          <p:cNvSpPr>
            <a:spLocks noGrp="1"/>
          </p:cNvSpPr>
          <p:nvPr>
            <p:ph type="title"/>
          </p:nvPr>
        </p:nvSpPr>
        <p:spPr/>
        <p:txBody>
          <a:bodyPr/>
          <a:lstStyle/>
          <a:p>
            <a:r>
              <a:rPr lang="en-GB" dirty="0"/>
              <a:t>Regulatory Considerations for Mojaloop</a:t>
            </a:r>
          </a:p>
        </p:txBody>
      </p:sp>
      <p:sp>
        <p:nvSpPr>
          <p:cNvPr id="5" name="Text Placeholder 4">
            <a:extLst>
              <a:ext uri="{FF2B5EF4-FFF2-40B4-BE49-F238E27FC236}">
                <a16:creationId xmlns:a16="http://schemas.microsoft.com/office/drawing/2014/main" id="{0E24ED34-71D6-4243-B5BC-20225962675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A1D501-FA27-4CDE-AB21-837F3CE1DFDB}"/>
              </a:ext>
            </a:extLst>
          </p:cNvPr>
          <p:cNvSpPr>
            <a:spLocks noGrp="1"/>
          </p:cNvSpPr>
          <p:nvPr>
            <p:ph type="sldNum" sz="quarter" idx="12"/>
          </p:nvPr>
        </p:nvSpPr>
        <p:spPr/>
        <p:txBody>
          <a:bodyPr/>
          <a:lstStyle/>
          <a:p>
            <a:fld id="{20AF9D7A-5BEE-9245-944A-197F51D542D9}" type="slidenum">
              <a:rPr lang="en-US" smtClean="0"/>
              <a:t>39</a:t>
            </a:fld>
            <a:endParaRPr lang="en-US"/>
          </a:p>
        </p:txBody>
      </p:sp>
    </p:spTree>
    <p:extLst>
      <p:ext uri="{BB962C8B-B14F-4D97-AF65-F5344CB8AC3E}">
        <p14:creationId xmlns:p14="http://schemas.microsoft.com/office/powerpoint/2010/main" val="2125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D8E1-FA93-47EA-B4FA-BFCAF31418C9}"/>
              </a:ext>
            </a:extLst>
          </p:cNvPr>
          <p:cNvSpPr>
            <a:spLocks noGrp="1"/>
          </p:cNvSpPr>
          <p:nvPr>
            <p:ph type="title"/>
          </p:nvPr>
        </p:nvSpPr>
        <p:spPr/>
        <p:txBody>
          <a:bodyPr/>
          <a:lstStyle/>
          <a:p>
            <a:r>
              <a:rPr lang="en-GB" dirty="0"/>
              <a:t>What’s the problem we’re trying to solve?</a:t>
            </a:r>
          </a:p>
        </p:txBody>
      </p:sp>
      <p:sp>
        <p:nvSpPr>
          <p:cNvPr id="3" name="Content Placeholder 2">
            <a:extLst>
              <a:ext uri="{FF2B5EF4-FFF2-40B4-BE49-F238E27FC236}">
                <a16:creationId xmlns:a16="http://schemas.microsoft.com/office/drawing/2014/main" id="{5D9A3187-6E84-48E7-B6B1-13F75DE963EA}"/>
              </a:ext>
            </a:extLst>
          </p:cNvPr>
          <p:cNvSpPr>
            <a:spLocks noGrp="1"/>
          </p:cNvSpPr>
          <p:nvPr>
            <p:ph idx="1"/>
          </p:nvPr>
        </p:nvSpPr>
        <p:spPr/>
        <p:txBody>
          <a:bodyPr/>
          <a:lstStyle/>
          <a:p>
            <a:r>
              <a:rPr lang="en-GB" dirty="0"/>
              <a:t>Allow a non-Mojaloop system to connect to a Mojaloop scheme</a:t>
            </a:r>
          </a:p>
        </p:txBody>
      </p:sp>
      <p:sp>
        <p:nvSpPr>
          <p:cNvPr id="4" name="Slide Number Placeholder 3">
            <a:extLst>
              <a:ext uri="{FF2B5EF4-FFF2-40B4-BE49-F238E27FC236}">
                <a16:creationId xmlns:a16="http://schemas.microsoft.com/office/drawing/2014/main" id="{9DBDFFA8-C545-4E46-8431-15C0B24D09D5}"/>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3622104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DE2F-EC4E-D147-A251-BF9174010B24}"/>
              </a:ext>
            </a:extLst>
          </p:cNvPr>
          <p:cNvSpPr>
            <a:spLocks noGrp="1"/>
          </p:cNvSpPr>
          <p:nvPr>
            <p:ph type="title"/>
          </p:nvPr>
        </p:nvSpPr>
        <p:spPr/>
        <p:txBody>
          <a:bodyPr/>
          <a:lstStyle/>
          <a:p>
            <a:r>
              <a:rPr lang="en-US" dirty="0"/>
              <a:t>Regulatory Oversight</a:t>
            </a:r>
          </a:p>
        </p:txBody>
      </p:sp>
      <p:sp>
        <p:nvSpPr>
          <p:cNvPr id="3" name="Content Placeholder 2">
            <a:extLst>
              <a:ext uri="{FF2B5EF4-FFF2-40B4-BE49-F238E27FC236}">
                <a16:creationId xmlns:a16="http://schemas.microsoft.com/office/drawing/2014/main" id="{7FB94AC0-801E-F346-BCD1-A6A64EDFDBE4}"/>
              </a:ext>
            </a:extLst>
          </p:cNvPr>
          <p:cNvSpPr>
            <a:spLocks noGrp="1"/>
          </p:cNvSpPr>
          <p:nvPr>
            <p:ph idx="1"/>
          </p:nvPr>
        </p:nvSpPr>
        <p:spPr/>
        <p:txBody>
          <a:bodyPr/>
          <a:lstStyle/>
          <a:p>
            <a:r>
              <a:rPr lang="en-US" dirty="0"/>
              <a:t>Regulations protect against money laundering and the risk of terrorist financing</a:t>
            </a:r>
            <a:br>
              <a:rPr lang="en-US" dirty="0"/>
            </a:br>
            <a:endParaRPr lang="en-US" dirty="0">
              <a:highlight>
                <a:srgbClr val="FFFF00"/>
              </a:highlight>
            </a:endParaRPr>
          </a:p>
          <a:p>
            <a:pPr lvl="1"/>
            <a:r>
              <a:rPr lang="en-US" sz="5400" dirty="0"/>
              <a:t>Travel Rule</a:t>
            </a:r>
          </a:p>
          <a:p>
            <a:pPr lvl="2"/>
            <a:r>
              <a:rPr lang="en-US" sz="4600" dirty="0"/>
              <a:t>Information (full name and address) about the payer and payee as well as information on the financial intermediaries must be transmitted with the payment</a:t>
            </a:r>
            <a:br>
              <a:rPr lang="en-US" sz="4600" dirty="0"/>
            </a:br>
            <a:endParaRPr lang="en-US" sz="4600" dirty="0"/>
          </a:p>
          <a:p>
            <a:pPr lvl="1"/>
            <a:r>
              <a:rPr lang="en-US" sz="5400" dirty="0"/>
              <a:t>Wire Stripping Concerns</a:t>
            </a:r>
          </a:p>
          <a:p>
            <a:pPr lvl="2"/>
            <a:r>
              <a:rPr lang="en-US" sz="4600" dirty="0"/>
              <a:t>Information cannot be altered mid-stream</a:t>
            </a:r>
          </a:p>
          <a:p>
            <a:endParaRPr lang="en-US" dirty="0"/>
          </a:p>
        </p:txBody>
      </p:sp>
      <p:sp>
        <p:nvSpPr>
          <p:cNvPr id="4" name="Slide Number Placeholder 3">
            <a:extLst>
              <a:ext uri="{FF2B5EF4-FFF2-40B4-BE49-F238E27FC236}">
                <a16:creationId xmlns:a16="http://schemas.microsoft.com/office/drawing/2014/main" id="{BF81AB82-40D3-A64B-8628-44CFC4593C3F}"/>
              </a:ext>
            </a:extLst>
          </p:cNvPr>
          <p:cNvSpPr>
            <a:spLocks noGrp="1"/>
          </p:cNvSpPr>
          <p:nvPr>
            <p:ph type="sldNum" sz="quarter" idx="12"/>
          </p:nvPr>
        </p:nvSpPr>
        <p:spPr/>
        <p:txBody>
          <a:bodyPr/>
          <a:lstStyle/>
          <a:p>
            <a:fld id="{20AF9D7A-5BEE-9245-944A-197F51D542D9}" type="slidenum">
              <a:rPr lang="en-US" smtClean="0"/>
              <a:t>40</a:t>
            </a:fld>
            <a:endParaRPr lang="en-US"/>
          </a:p>
        </p:txBody>
      </p:sp>
    </p:spTree>
    <p:extLst>
      <p:ext uri="{BB962C8B-B14F-4D97-AF65-F5344CB8AC3E}">
        <p14:creationId xmlns:p14="http://schemas.microsoft.com/office/powerpoint/2010/main" val="147828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1F89-37D5-8F4F-84BE-6EE013D6D260}"/>
              </a:ext>
            </a:extLst>
          </p:cNvPr>
          <p:cNvSpPr>
            <a:spLocks noGrp="1"/>
          </p:cNvSpPr>
          <p:nvPr>
            <p:ph type="title"/>
          </p:nvPr>
        </p:nvSpPr>
        <p:spPr/>
        <p:txBody>
          <a:bodyPr/>
          <a:lstStyle/>
          <a:p>
            <a:r>
              <a:rPr lang="en-US" dirty="0"/>
              <a:t>Payer Data Entry</a:t>
            </a:r>
          </a:p>
        </p:txBody>
      </p:sp>
      <p:sp>
        <p:nvSpPr>
          <p:cNvPr id="3" name="Content Placeholder 2">
            <a:extLst>
              <a:ext uri="{FF2B5EF4-FFF2-40B4-BE49-F238E27FC236}">
                <a16:creationId xmlns:a16="http://schemas.microsoft.com/office/drawing/2014/main" id="{71C17C36-DDDD-754C-AF53-3D21176A57C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43F7967-06F3-3441-98B0-49296B193656}"/>
              </a:ext>
            </a:extLst>
          </p:cNvPr>
          <p:cNvSpPr>
            <a:spLocks noGrp="1"/>
          </p:cNvSpPr>
          <p:nvPr>
            <p:ph type="sldNum" sz="quarter" idx="12"/>
          </p:nvPr>
        </p:nvSpPr>
        <p:spPr/>
        <p:txBody>
          <a:bodyPr/>
          <a:lstStyle/>
          <a:p>
            <a:fld id="{20AF9D7A-5BEE-9245-944A-197F51D542D9}" type="slidenum">
              <a:rPr lang="en-US" smtClean="0"/>
              <a:t>41</a:t>
            </a:fld>
            <a:endParaRPr lang="en-US"/>
          </a:p>
        </p:txBody>
      </p:sp>
      <p:sp>
        <p:nvSpPr>
          <p:cNvPr id="5" name="Rectangle: Rounded Corners 4">
            <a:extLst>
              <a:ext uri="{FF2B5EF4-FFF2-40B4-BE49-F238E27FC236}">
                <a16:creationId xmlns:a16="http://schemas.microsoft.com/office/drawing/2014/main" id="{AE9EBE15-4430-AF4D-9CBE-FCFA280F5577}"/>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CAFA900-D34D-FB45-9EBD-9068184DA862}"/>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0EA838DB-EF17-5A49-BEA1-F0D36BDE1A3A}"/>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17842A74-32D6-B349-9B60-1910ECC039E0}"/>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58A87FC8-8D9E-944D-AD30-CD46A721AF0C}"/>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21CA203B-31D8-5D45-8B81-322399A8323F}"/>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0308884-0A93-364E-ADDC-D05C1EE28F86}"/>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D19D9F4F-9B18-D044-8623-A59757DA1A28}"/>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3" name="Graphic 12" descr="Smart Phone">
            <a:extLst>
              <a:ext uri="{FF2B5EF4-FFF2-40B4-BE49-F238E27FC236}">
                <a16:creationId xmlns:a16="http://schemas.microsoft.com/office/drawing/2014/main" id="{9704C57D-804B-8944-8D91-D8695FAF7B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4" name="Straight Arrow Connector 13">
            <a:extLst>
              <a:ext uri="{FF2B5EF4-FFF2-40B4-BE49-F238E27FC236}">
                <a16:creationId xmlns:a16="http://schemas.microsoft.com/office/drawing/2014/main" id="{9BD6BF64-23B1-5A4E-9015-AD6423B2FA99}"/>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DA388EF8-2133-254B-B3FC-700845379418}"/>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506AACA2-4766-D144-8DFE-20E03231EC45}"/>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EFBDEE56-0D4C-F540-AC24-ED0B2A9597C9}"/>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A31AB8BC-522A-814A-B7B9-E32C519C3D21}"/>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9" name="Speech Bubble: Oval 14">
            <a:extLst>
              <a:ext uri="{FF2B5EF4-FFF2-40B4-BE49-F238E27FC236}">
                <a16:creationId xmlns:a16="http://schemas.microsoft.com/office/drawing/2014/main" id="{9A2551FB-6B23-8D44-840D-4F9C79D2864F}"/>
              </a:ext>
            </a:extLst>
          </p:cNvPr>
          <p:cNvSpPr/>
          <p:nvPr/>
        </p:nvSpPr>
        <p:spPr>
          <a:xfrm>
            <a:off x="-254000" y="2506781"/>
            <a:ext cx="7443385" cy="2800174"/>
          </a:xfrm>
          <a:prstGeom prst="wedgeEllipseCallout">
            <a:avLst>
              <a:gd name="adj1" fmla="val -17287"/>
              <a:gd name="adj2" fmla="val 9507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How is the user entering info about the recipient? How do we differentiate an international transaction before it’s sent?</a:t>
            </a:r>
          </a:p>
        </p:txBody>
      </p:sp>
      <p:cxnSp>
        <p:nvCxnSpPr>
          <p:cNvPr id="20" name="Straight Arrow Connector 19">
            <a:extLst>
              <a:ext uri="{FF2B5EF4-FFF2-40B4-BE49-F238E27FC236}">
                <a16:creationId xmlns:a16="http://schemas.microsoft.com/office/drawing/2014/main" id="{9A7D43B2-9A34-7648-8E29-B4A4C9C0E3E9}"/>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38787B2-954E-9042-A62A-F9AE7DA2E417}"/>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F52BDC9-237D-4244-A085-A80A5A7D079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1BDF4D1D-ED23-2D4B-970E-5F161708CB7C}"/>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2CCFB69C-AA82-BD44-900D-D798C23AE287}"/>
              </a:ext>
            </a:extLst>
          </p:cNvPr>
          <p:cNvCxnSpPr>
            <a:cxnSpLocks/>
          </p:cNvCxnSpPr>
          <p:nvPr/>
        </p:nvCxnSpPr>
        <p:spPr>
          <a:xfrm flipH="1">
            <a:off x="12921241" y="10014246"/>
            <a:ext cx="199971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C3233324-A02A-C948-AFA9-8DD548026495}"/>
              </a:ext>
            </a:extLst>
          </p:cNvPr>
          <p:cNvCxnSpPr>
            <a:cxnSpLocks/>
          </p:cNvCxnSpPr>
          <p:nvPr/>
        </p:nvCxnSpPr>
        <p:spPr>
          <a:xfrm flipH="1">
            <a:off x="6067514" y="10014246"/>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7314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1F89-37D5-8F4F-84BE-6EE013D6D260}"/>
              </a:ext>
            </a:extLst>
          </p:cNvPr>
          <p:cNvSpPr>
            <a:spLocks noGrp="1"/>
          </p:cNvSpPr>
          <p:nvPr>
            <p:ph type="title"/>
          </p:nvPr>
        </p:nvSpPr>
        <p:spPr/>
        <p:txBody>
          <a:bodyPr/>
          <a:lstStyle/>
          <a:p>
            <a:r>
              <a:rPr lang="en-US" dirty="0"/>
              <a:t>Veracity of CNP Data</a:t>
            </a:r>
          </a:p>
        </p:txBody>
      </p:sp>
      <p:sp>
        <p:nvSpPr>
          <p:cNvPr id="3" name="Content Placeholder 2">
            <a:extLst>
              <a:ext uri="{FF2B5EF4-FFF2-40B4-BE49-F238E27FC236}">
                <a16:creationId xmlns:a16="http://schemas.microsoft.com/office/drawing/2014/main" id="{71C17C36-DDDD-754C-AF53-3D21176A57C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43F7967-06F3-3441-98B0-49296B193656}"/>
              </a:ext>
            </a:extLst>
          </p:cNvPr>
          <p:cNvSpPr>
            <a:spLocks noGrp="1"/>
          </p:cNvSpPr>
          <p:nvPr>
            <p:ph type="sldNum" sz="quarter" idx="12"/>
          </p:nvPr>
        </p:nvSpPr>
        <p:spPr/>
        <p:txBody>
          <a:bodyPr/>
          <a:lstStyle/>
          <a:p>
            <a:fld id="{20AF9D7A-5BEE-9245-944A-197F51D542D9}" type="slidenum">
              <a:rPr lang="en-US" smtClean="0"/>
              <a:t>42</a:t>
            </a:fld>
            <a:endParaRPr lang="en-US"/>
          </a:p>
        </p:txBody>
      </p:sp>
      <p:sp>
        <p:nvSpPr>
          <p:cNvPr id="5" name="Rectangle: Rounded Corners 4">
            <a:extLst>
              <a:ext uri="{FF2B5EF4-FFF2-40B4-BE49-F238E27FC236}">
                <a16:creationId xmlns:a16="http://schemas.microsoft.com/office/drawing/2014/main" id="{AE9EBE15-4430-AF4D-9CBE-FCFA280F5577}"/>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CAFA900-D34D-FB45-9EBD-9068184DA862}"/>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0EA838DB-EF17-5A49-BEA1-F0D36BDE1A3A}"/>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17842A74-32D6-B349-9B60-1910ECC039E0}"/>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58A87FC8-8D9E-944D-AD30-CD46A721AF0C}"/>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21CA203B-31D8-5D45-8B81-322399A8323F}"/>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0308884-0A93-364E-ADDC-D05C1EE28F86}"/>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D19D9F4F-9B18-D044-8623-A59757DA1A28}"/>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3" name="Graphic 12" descr="Smart Phone">
            <a:extLst>
              <a:ext uri="{FF2B5EF4-FFF2-40B4-BE49-F238E27FC236}">
                <a16:creationId xmlns:a16="http://schemas.microsoft.com/office/drawing/2014/main" id="{9704C57D-804B-8944-8D91-D8695FAF7B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4" name="Straight Arrow Connector 13">
            <a:extLst>
              <a:ext uri="{FF2B5EF4-FFF2-40B4-BE49-F238E27FC236}">
                <a16:creationId xmlns:a16="http://schemas.microsoft.com/office/drawing/2014/main" id="{9BD6BF64-23B1-5A4E-9015-AD6423B2FA99}"/>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DA388EF8-2133-254B-B3FC-700845379418}"/>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506AACA2-4766-D144-8DFE-20E03231EC45}"/>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EFBDEE56-0D4C-F540-AC24-ED0B2A9597C9}"/>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A31AB8BC-522A-814A-B7B9-E32C519C3D21}"/>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7D43B2-9A34-7648-8E29-B4A4C9C0E3E9}"/>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38787B2-954E-9042-A62A-F9AE7DA2E417}"/>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F52BDC9-237D-4244-A085-A80A5A7D079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1BDF4D1D-ED23-2D4B-970E-5F161708CB7C}"/>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2CCFB69C-AA82-BD44-900D-D798C23AE287}"/>
              </a:ext>
            </a:extLst>
          </p:cNvPr>
          <p:cNvCxnSpPr>
            <a:cxnSpLocks/>
          </p:cNvCxnSpPr>
          <p:nvPr/>
        </p:nvCxnSpPr>
        <p:spPr>
          <a:xfrm flipH="1">
            <a:off x="12921241" y="10014246"/>
            <a:ext cx="199971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C3233324-A02A-C948-AFA9-8DD548026495}"/>
              </a:ext>
            </a:extLst>
          </p:cNvPr>
          <p:cNvCxnSpPr>
            <a:cxnSpLocks/>
          </p:cNvCxnSpPr>
          <p:nvPr/>
        </p:nvCxnSpPr>
        <p:spPr>
          <a:xfrm flipH="1">
            <a:off x="6067514" y="10014246"/>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12-Point Star 25">
            <a:extLst>
              <a:ext uri="{FF2B5EF4-FFF2-40B4-BE49-F238E27FC236}">
                <a16:creationId xmlns:a16="http://schemas.microsoft.com/office/drawing/2014/main" id="{DCC12D40-1257-5744-B11F-9FE7D3D11778}"/>
              </a:ext>
            </a:extLst>
          </p:cNvPr>
          <p:cNvSpPr/>
          <p:nvPr/>
        </p:nvSpPr>
        <p:spPr>
          <a:xfrm>
            <a:off x="15466423" y="1463040"/>
            <a:ext cx="5434149" cy="3056709"/>
          </a:xfrm>
          <a:prstGeom prst="star12">
            <a:avLst/>
          </a:prstGeom>
          <a:solidFill>
            <a:srgbClr val="FFAC99"/>
          </a:solidFill>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solidFill>
                  <a:schemeClr val="dk1"/>
                </a:solidFill>
              </a:rPr>
              <a:t>How can we be sure the CNP is not manipulating the data in the payment?</a:t>
            </a:r>
          </a:p>
        </p:txBody>
      </p:sp>
    </p:spTree>
    <p:extLst>
      <p:ext uri="{BB962C8B-B14F-4D97-AF65-F5344CB8AC3E}">
        <p14:creationId xmlns:p14="http://schemas.microsoft.com/office/powerpoint/2010/main" val="1213928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1F89-37D5-8F4F-84BE-6EE013D6D260}"/>
              </a:ext>
            </a:extLst>
          </p:cNvPr>
          <p:cNvSpPr>
            <a:spLocks noGrp="1"/>
          </p:cNvSpPr>
          <p:nvPr>
            <p:ph type="title"/>
          </p:nvPr>
        </p:nvSpPr>
        <p:spPr/>
        <p:txBody>
          <a:bodyPr/>
          <a:lstStyle/>
          <a:p>
            <a:r>
              <a:rPr lang="en-US" dirty="0"/>
              <a:t>Indirect Participation by CNPs</a:t>
            </a:r>
          </a:p>
        </p:txBody>
      </p:sp>
      <p:sp>
        <p:nvSpPr>
          <p:cNvPr id="3" name="Content Placeholder 2">
            <a:extLst>
              <a:ext uri="{FF2B5EF4-FFF2-40B4-BE49-F238E27FC236}">
                <a16:creationId xmlns:a16="http://schemas.microsoft.com/office/drawing/2014/main" id="{71C17C36-DDDD-754C-AF53-3D21176A57C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43F7967-06F3-3441-98B0-49296B193656}"/>
              </a:ext>
            </a:extLst>
          </p:cNvPr>
          <p:cNvSpPr>
            <a:spLocks noGrp="1"/>
          </p:cNvSpPr>
          <p:nvPr>
            <p:ph type="sldNum" sz="quarter" idx="12"/>
          </p:nvPr>
        </p:nvSpPr>
        <p:spPr/>
        <p:txBody>
          <a:bodyPr/>
          <a:lstStyle/>
          <a:p>
            <a:fld id="{20AF9D7A-5BEE-9245-944A-197F51D542D9}" type="slidenum">
              <a:rPr lang="en-US" smtClean="0"/>
              <a:t>43</a:t>
            </a:fld>
            <a:endParaRPr lang="en-US"/>
          </a:p>
        </p:txBody>
      </p:sp>
      <p:sp>
        <p:nvSpPr>
          <p:cNvPr id="5" name="Rectangle: Rounded Corners 4">
            <a:extLst>
              <a:ext uri="{FF2B5EF4-FFF2-40B4-BE49-F238E27FC236}">
                <a16:creationId xmlns:a16="http://schemas.microsoft.com/office/drawing/2014/main" id="{AE9EBE15-4430-AF4D-9CBE-FCFA280F5577}"/>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CAFA900-D34D-FB45-9EBD-9068184DA862}"/>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0EA838DB-EF17-5A49-BEA1-F0D36BDE1A3A}"/>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17842A74-32D6-B349-9B60-1910ECC039E0}"/>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58A87FC8-8D9E-944D-AD30-CD46A721AF0C}"/>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21CA203B-31D8-5D45-8B81-322399A8323F}"/>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0308884-0A93-364E-ADDC-D05C1EE28F86}"/>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D19D9F4F-9B18-D044-8623-A59757DA1A28}"/>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3" name="Graphic 12" descr="Smart Phone">
            <a:extLst>
              <a:ext uri="{FF2B5EF4-FFF2-40B4-BE49-F238E27FC236}">
                <a16:creationId xmlns:a16="http://schemas.microsoft.com/office/drawing/2014/main" id="{9704C57D-804B-8944-8D91-D8695FAF7B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4" name="Straight Arrow Connector 13">
            <a:extLst>
              <a:ext uri="{FF2B5EF4-FFF2-40B4-BE49-F238E27FC236}">
                <a16:creationId xmlns:a16="http://schemas.microsoft.com/office/drawing/2014/main" id="{9BD6BF64-23B1-5A4E-9015-AD6423B2FA99}"/>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DA388EF8-2133-254B-B3FC-700845379418}"/>
              </a:ext>
            </a:extLst>
          </p:cNvPr>
          <p:cNvCxnSpPr>
            <a:cxnSpLocks/>
          </p:cNvCxnSpPr>
          <p:nvPr/>
        </p:nvCxnSpPr>
        <p:spPr>
          <a:xfrm flipV="1">
            <a:off x="6067514" y="8720983"/>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506AACA2-4766-D144-8DFE-20E03231EC45}"/>
              </a:ext>
            </a:extLst>
          </p:cNvPr>
          <p:cNvCxnSpPr>
            <a:cxnSpLocks/>
          </p:cNvCxnSpPr>
          <p:nvPr/>
        </p:nvCxnSpPr>
        <p:spPr>
          <a:xfrm flipV="1">
            <a:off x="9938759" y="5016382"/>
            <a:ext cx="17091" cy="276029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EFBDEE56-0D4C-F540-AC24-ED0B2A9597C9}"/>
              </a:ext>
            </a:extLst>
          </p:cNvPr>
          <p:cNvCxnSpPr>
            <a:cxnSpLocks/>
          </p:cNvCxnSpPr>
          <p:nvPr/>
        </p:nvCxnSpPr>
        <p:spPr>
          <a:xfrm>
            <a:off x="11442819" y="5118931"/>
            <a:ext cx="0" cy="268337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A31AB8BC-522A-814A-B7B9-E32C519C3D21}"/>
              </a:ext>
            </a:extLst>
          </p:cNvPr>
          <p:cNvCxnSpPr>
            <a:cxnSpLocks/>
          </p:cNvCxnSpPr>
          <p:nvPr/>
        </p:nvCxnSpPr>
        <p:spPr>
          <a:xfrm>
            <a:off x="12851451" y="8730951"/>
            <a:ext cx="2170632" cy="997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9A7D43B2-9A34-7648-8E29-B4A4C9C0E3E9}"/>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38787B2-954E-9042-A62A-F9AE7DA2E417}"/>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F52BDC9-237D-4244-A085-A80A5A7D0799}"/>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1BDF4D1D-ED23-2D4B-970E-5F161708CB7C}"/>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2CCFB69C-AA82-BD44-900D-D798C23AE287}"/>
              </a:ext>
            </a:extLst>
          </p:cNvPr>
          <p:cNvCxnSpPr>
            <a:cxnSpLocks/>
          </p:cNvCxnSpPr>
          <p:nvPr/>
        </p:nvCxnSpPr>
        <p:spPr>
          <a:xfrm flipH="1">
            <a:off x="12921241" y="10014246"/>
            <a:ext cx="199971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C3233324-A02A-C948-AFA9-8DD548026495}"/>
              </a:ext>
            </a:extLst>
          </p:cNvPr>
          <p:cNvCxnSpPr>
            <a:cxnSpLocks/>
          </p:cNvCxnSpPr>
          <p:nvPr/>
        </p:nvCxnSpPr>
        <p:spPr>
          <a:xfrm flipH="1">
            <a:off x="6067514" y="10014246"/>
            <a:ext cx="18288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12-Point Star 25">
            <a:extLst>
              <a:ext uri="{FF2B5EF4-FFF2-40B4-BE49-F238E27FC236}">
                <a16:creationId xmlns:a16="http://schemas.microsoft.com/office/drawing/2014/main" id="{DCC12D40-1257-5744-B11F-9FE7D3D11778}"/>
              </a:ext>
            </a:extLst>
          </p:cNvPr>
          <p:cNvSpPr/>
          <p:nvPr/>
        </p:nvSpPr>
        <p:spPr>
          <a:xfrm>
            <a:off x="11547565" y="5381897"/>
            <a:ext cx="5434149" cy="3056709"/>
          </a:xfrm>
          <a:prstGeom prst="star12">
            <a:avLst/>
          </a:prstGeom>
          <a:solidFill>
            <a:srgbClr val="FFAC99"/>
          </a:solidFill>
          <a:ln>
            <a:solidFill>
              <a:srgbClr val="C0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solidFill>
                  <a:schemeClr val="dk1"/>
                </a:solidFill>
              </a:rPr>
              <a:t>Can we differentiate CNP volume from its </a:t>
            </a:r>
            <a:r>
              <a:rPr lang="en-GB" sz="2800" dirty="0"/>
              <a:t>proxy DFSP?</a:t>
            </a:r>
            <a:endParaRPr lang="en-GB" sz="2800" dirty="0">
              <a:solidFill>
                <a:schemeClr val="dk1"/>
              </a:solidFill>
            </a:endParaRPr>
          </a:p>
        </p:txBody>
      </p:sp>
    </p:spTree>
    <p:extLst>
      <p:ext uri="{BB962C8B-B14F-4D97-AF65-F5344CB8AC3E}">
        <p14:creationId xmlns:p14="http://schemas.microsoft.com/office/powerpoint/2010/main" val="3132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1DA5-126C-804E-B7F4-72950F7D5A59}"/>
              </a:ext>
            </a:extLst>
          </p:cNvPr>
          <p:cNvSpPr>
            <a:spLocks noGrp="1"/>
          </p:cNvSpPr>
          <p:nvPr>
            <p:ph type="title"/>
          </p:nvPr>
        </p:nvSpPr>
        <p:spPr/>
        <p:txBody>
          <a:bodyPr/>
          <a:lstStyle/>
          <a:p>
            <a:r>
              <a:rPr lang="en-US" dirty="0"/>
              <a:t>Guarantees of CNPs Veracity</a:t>
            </a:r>
          </a:p>
        </p:txBody>
      </p:sp>
      <p:sp>
        <p:nvSpPr>
          <p:cNvPr id="3" name="Content Placeholder 2">
            <a:extLst>
              <a:ext uri="{FF2B5EF4-FFF2-40B4-BE49-F238E27FC236}">
                <a16:creationId xmlns:a16="http://schemas.microsoft.com/office/drawing/2014/main" id="{C05539DD-D8F2-004F-AB31-6CF7378CCCCE}"/>
              </a:ext>
            </a:extLst>
          </p:cNvPr>
          <p:cNvSpPr>
            <a:spLocks noGrp="1"/>
          </p:cNvSpPr>
          <p:nvPr>
            <p:ph idx="1"/>
          </p:nvPr>
        </p:nvSpPr>
        <p:spPr/>
        <p:txBody>
          <a:bodyPr>
            <a:normAutofit lnSpcReduction="10000"/>
          </a:bodyPr>
          <a:lstStyle/>
          <a:p>
            <a:r>
              <a:rPr lang="en-US" dirty="0"/>
              <a:t>Having a CNP self-attest its veracity may not be sufficient for regulators of a Mojaloop system</a:t>
            </a:r>
          </a:p>
          <a:p>
            <a:r>
              <a:rPr lang="en-US" dirty="0"/>
              <a:t>Issues</a:t>
            </a:r>
          </a:p>
          <a:p>
            <a:pPr lvl="1"/>
            <a:r>
              <a:rPr lang="en-US" dirty="0"/>
              <a:t>A single bad-actor CNP could erode overall trust of the system by regulators across multiple jurisdictions</a:t>
            </a:r>
          </a:p>
          <a:p>
            <a:pPr lvl="1"/>
            <a:r>
              <a:rPr lang="en-US" dirty="0"/>
              <a:t>Mojaloop is open-source and does not mandate participation standards</a:t>
            </a:r>
          </a:p>
          <a:p>
            <a:r>
              <a:rPr lang="en-US" dirty="0"/>
              <a:t>Options</a:t>
            </a:r>
          </a:p>
          <a:p>
            <a:pPr lvl="1"/>
            <a:r>
              <a:rPr lang="en-US" dirty="0"/>
              <a:t>Scheme runs minimum level of due diligence on CNPs, including regularly documenting licenses, notification for fines/ suspensions</a:t>
            </a:r>
            <a:endParaRPr lang="en-US" dirty="0">
              <a:solidFill>
                <a:srgbClr val="C00000"/>
              </a:solidFill>
            </a:endParaRPr>
          </a:p>
          <a:p>
            <a:pPr lvl="1"/>
            <a:r>
              <a:rPr lang="en-US" dirty="0"/>
              <a:t>Rules-based audit rights of CNPs</a:t>
            </a:r>
          </a:p>
          <a:p>
            <a:pPr lvl="1"/>
            <a:r>
              <a:rPr lang="en-US" dirty="0"/>
              <a:t>Third-party verification service for CNP address data</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3881C6E5-6DB1-4B43-96A3-7E5821EAC9D1}"/>
              </a:ext>
            </a:extLst>
          </p:cNvPr>
          <p:cNvSpPr>
            <a:spLocks noGrp="1"/>
          </p:cNvSpPr>
          <p:nvPr>
            <p:ph type="sldNum" sz="quarter" idx="12"/>
          </p:nvPr>
        </p:nvSpPr>
        <p:spPr/>
        <p:txBody>
          <a:bodyPr/>
          <a:lstStyle/>
          <a:p>
            <a:fld id="{20AF9D7A-5BEE-9245-944A-197F51D542D9}" type="slidenum">
              <a:rPr lang="en-US" smtClean="0"/>
              <a:t>44</a:t>
            </a:fld>
            <a:endParaRPr lang="en-US"/>
          </a:p>
        </p:txBody>
      </p:sp>
    </p:spTree>
    <p:extLst>
      <p:ext uri="{BB962C8B-B14F-4D97-AF65-F5344CB8AC3E}">
        <p14:creationId xmlns:p14="http://schemas.microsoft.com/office/powerpoint/2010/main" val="773202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ABF7-DE4E-074C-A682-ADF665691F07}"/>
              </a:ext>
            </a:extLst>
          </p:cNvPr>
          <p:cNvSpPr>
            <a:spLocks noGrp="1"/>
          </p:cNvSpPr>
          <p:nvPr>
            <p:ph type="title"/>
          </p:nvPr>
        </p:nvSpPr>
        <p:spPr/>
        <p:txBody>
          <a:bodyPr/>
          <a:lstStyle/>
          <a:p>
            <a:r>
              <a:rPr lang="en-US" dirty="0"/>
              <a:t>Potential Paths forward</a:t>
            </a:r>
          </a:p>
        </p:txBody>
      </p:sp>
      <p:sp>
        <p:nvSpPr>
          <p:cNvPr id="3" name="Content Placeholder 2">
            <a:extLst>
              <a:ext uri="{FF2B5EF4-FFF2-40B4-BE49-F238E27FC236}">
                <a16:creationId xmlns:a16="http://schemas.microsoft.com/office/drawing/2014/main" id="{3454688D-D6A2-7248-91B4-50D2C908A0E9}"/>
              </a:ext>
            </a:extLst>
          </p:cNvPr>
          <p:cNvSpPr>
            <a:spLocks noGrp="1"/>
          </p:cNvSpPr>
          <p:nvPr>
            <p:ph idx="1"/>
          </p:nvPr>
        </p:nvSpPr>
        <p:spPr/>
        <p:txBody>
          <a:bodyPr>
            <a:normAutofit/>
          </a:bodyPr>
          <a:lstStyle/>
          <a:p>
            <a:r>
              <a:rPr lang="en-US" dirty="0"/>
              <a:t>Expansion of the travel packet that flows with the transaction through all participants to:</a:t>
            </a:r>
          </a:p>
          <a:p>
            <a:pPr lvl="1"/>
            <a:r>
              <a:rPr lang="en-US" dirty="0"/>
              <a:t>Full address information of payer, payee, and financial intermediaries</a:t>
            </a:r>
          </a:p>
          <a:p>
            <a:pPr lvl="1"/>
            <a:r>
              <a:rPr lang="en-US" dirty="0"/>
              <a:t>Include scheme-independent identifier (e.g. BIC)</a:t>
            </a:r>
          </a:p>
          <a:p>
            <a:pPr lvl="1"/>
            <a:r>
              <a:rPr lang="en-US" dirty="0"/>
              <a:t>Allow for flexible address type</a:t>
            </a:r>
          </a:p>
          <a:p>
            <a:pPr lvl="1"/>
            <a:r>
              <a:rPr lang="en-US" dirty="0"/>
              <a:t>Transmit as text or fields</a:t>
            </a:r>
          </a:p>
          <a:p>
            <a:r>
              <a:rPr lang="en-US" dirty="0"/>
              <a:t>Explore whether </a:t>
            </a:r>
            <a:r>
              <a:rPr lang="en-US" dirty="0" err="1"/>
              <a:t>nonrepudability</a:t>
            </a:r>
            <a:r>
              <a:rPr lang="en-US" dirty="0"/>
              <a:t> between CNPs and its own end points could be a mitigator of wire stripping</a:t>
            </a:r>
          </a:p>
          <a:p>
            <a:r>
              <a:rPr lang="en-US" dirty="0"/>
              <a:t>Develop a core set of participation requirements for CNPs as part of the core rule set</a:t>
            </a:r>
          </a:p>
          <a:p>
            <a:endParaRPr lang="en-US" dirty="0"/>
          </a:p>
          <a:p>
            <a:pPr lvl="1"/>
            <a:endParaRPr lang="en-US" dirty="0"/>
          </a:p>
        </p:txBody>
      </p:sp>
      <p:sp>
        <p:nvSpPr>
          <p:cNvPr id="4" name="Slide Number Placeholder 3">
            <a:extLst>
              <a:ext uri="{FF2B5EF4-FFF2-40B4-BE49-F238E27FC236}">
                <a16:creationId xmlns:a16="http://schemas.microsoft.com/office/drawing/2014/main" id="{4F722CF2-2226-BF48-8739-8CE58686F520}"/>
              </a:ext>
            </a:extLst>
          </p:cNvPr>
          <p:cNvSpPr>
            <a:spLocks noGrp="1"/>
          </p:cNvSpPr>
          <p:nvPr>
            <p:ph type="sldNum" sz="quarter" idx="12"/>
          </p:nvPr>
        </p:nvSpPr>
        <p:spPr/>
        <p:txBody>
          <a:bodyPr/>
          <a:lstStyle/>
          <a:p>
            <a:fld id="{20AF9D7A-5BEE-9245-944A-197F51D542D9}" type="slidenum">
              <a:rPr lang="en-US" smtClean="0"/>
              <a:t>45</a:t>
            </a:fld>
            <a:endParaRPr lang="en-US"/>
          </a:p>
        </p:txBody>
      </p:sp>
    </p:spTree>
    <p:extLst>
      <p:ext uri="{BB962C8B-B14F-4D97-AF65-F5344CB8AC3E}">
        <p14:creationId xmlns:p14="http://schemas.microsoft.com/office/powerpoint/2010/main" val="2386396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DD93-2D55-46EF-9F72-E978FC1413EB}"/>
              </a:ext>
            </a:extLst>
          </p:cNvPr>
          <p:cNvSpPr>
            <a:spLocks noGrp="1"/>
          </p:cNvSpPr>
          <p:nvPr>
            <p:ph type="title"/>
          </p:nvPr>
        </p:nvSpPr>
        <p:spPr/>
        <p:txBody>
          <a:bodyPr/>
          <a:lstStyle/>
          <a:p>
            <a:r>
              <a:rPr lang="en-GB" dirty="0"/>
              <a:t>Proposal</a:t>
            </a:r>
          </a:p>
        </p:txBody>
      </p:sp>
      <p:sp>
        <p:nvSpPr>
          <p:cNvPr id="3" name="Text Placeholder 2">
            <a:extLst>
              <a:ext uri="{FF2B5EF4-FFF2-40B4-BE49-F238E27FC236}">
                <a16:creationId xmlns:a16="http://schemas.microsoft.com/office/drawing/2014/main" id="{92903CF0-B784-47F1-8492-8892217D985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91E8096-D56C-4721-B059-7F2161B45E7A}"/>
              </a:ext>
            </a:extLst>
          </p:cNvPr>
          <p:cNvSpPr>
            <a:spLocks noGrp="1"/>
          </p:cNvSpPr>
          <p:nvPr>
            <p:ph type="sldNum" sz="quarter" idx="12"/>
          </p:nvPr>
        </p:nvSpPr>
        <p:spPr/>
        <p:txBody>
          <a:bodyPr/>
          <a:lstStyle/>
          <a:p>
            <a:fld id="{20AF9D7A-5BEE-9245-944A-197F51D542D9}" type="slidenum">
              <a:rPr lang="en-US" smtClean="0"/>
              <a:t>46</a:t>
            </a:fld>
            <a:endParaRPr lang="en-US"/>
          </a:p>
        </p:txBody>
      </p:sp>
    </p:spTree>
    <p:extLst>
      <p:ext uri="{BB962C8B-B14F-4D97-AF65-F5344CB8AC3E}">
        <p14:creationId xmlns:p14="http://schemas.microsoft.com/office/powerpoint/2010/main" val="914981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3EAC-5377-4099-91BF-8044DA1F4A1E}"/>
              </a:ext>
            </a:extLst>
          </p:cNvPr>
          <p:cNvSpPr>
            <a:spLocks noGrp="1"/>
          </p:cNvSpPr>
          <p:nvPr>
            <p:ph type="title"/>
          </p:nvPr>
        </p:nvSpPr>
        <p:spPr/>
        <p:txBody>
          <a:bodyPr/>
          <a:lstStyle/>
          <a:p>
            <a:r>
              <a:rPr lang="en-GB" dirty="0"/>
              <a:t>A CNP connected to a non-Mojaloop system should:</a:t>
            </a:r>
          </a:p>
        </p:txBody>
      </p:sp>
      <p:sp>
        <p:nvSpPr>
          <p:cNvPr id="3" name="Content Placeholder 2">
            <a:extLst>
              <a:ext uri="{FF2B5EF4-FFF2-40B4-BE49-F238E27FC236}">
                <a16:creationId xmlns:a16="http://schemas.microsoft.com/office/drawing/2014/main" id="{7D452877-3FC1-4D55-9484-7E7DC747B174}"/>
              </a:ext>
            </a:extLst>
          </p:cNvPr>
          <p:cNvSpPr>
            <a:spLocks noGrp="1"/>
          </p:cNvSpPr>
          <p:nvPr>
            <p:ph idx="1"/>
          </p:nvPr>
        </p:nvSpPr>
        <p:spPr/>
        <p:txBody>
          <a:bodyPr/>
          <a:lstStyle/>
          <a:p>
            <a:pPr marL="0" indent="0">
              <a:buNone/>
            </a:pPr>
            <a:r>
              <a:rPr lang="en-GB" dirty="0"/>
              <a:t>Technical issues:</a:t>
            </a:r>
          </a:p>
          <a:p>
            <a:r>
              <a:rPr lang="en-GB" dirty="0"/>
              <a:t>Implement the API described </a:t>
            </a:r>
            <a:r>
              <a:rPr lang="en-GB" dirty="0">
                <a:hlinkClick r:id="rId2" action="ppaction://hlinksldjump"/>
              </a:rPr>
              <a:t>here</a:t>
            </a:r>
            <a:r>
              <a:rPr lang="en-GB" dirty="0"/>
              <a:t>.</a:t>
            </a:r>
          </a:p>
          <a:p>
            <a:r>
              <a:rPr lang="en-GB" dirty="0"/>
              <a:t>Include a Travel Rule data structure in the Transaction object returned in the </a:t>
            </a:r>
            <a:r>
              <a:rPr lang="en-GB" b="1" dirty="0"/>
              <a:t>PUT /quotes </a:t>
            </a:r>
            <a:r>
              <a:rPr lang="en-GB" dirty="0"/>
              <a:t>message.</a:t>
            </a:r>
          </a:p>
        </p:txBody>
      </p:sp>
      <p:sp>
        <p:nvSpPr>
          <p:cNvPr id="4" name="Slide Number Placeholder 3">
            <a:extLst>
              <a:ext uri="{FF2B5EF4-FFF2-40B4-BE49-F238E27FC236}">
                <a16:creationId xmlns:a16="http://schemas.microsoft.com/office/drawing/2014/main" id="{174AF820-6F88-475A-A312-46913F8E3504}"/>
              </a:ext>
            </a:extLst>
          </p:cNvPr>
          <p:cNvSpPr>
            <a:spLocks noGrp="1"/>
          </p:cNvSpPr>
          <p:nvPr>
            <p:ph type="sldNum" sz="quarter" idx="12"/>
          </p:nvPr>
        </p:nvSpPr>
        <p:spPr/>
        <p:txBody>
          <a:bodyPr/>
          <a:lstStyle/>
          <a:p>
            <a:fld id="{20AF9D7A-5BEE-9245-944A-197F51D542D9}" type="slidenum">
              <a:rPr lang="en-US" smtClean="0"/>
              <a:t>47</a:t>
            </a:fld>
            <a:endParaRPr lang="en-US"/>
          </a:p>
        </p:txBody>
      </p:sp>
    </p:spTree>
    <p:extLst>
      <p:ext uri="{BB962C8B-B14F-4D97-AF65-F5344CB8AC3E}">
        <p14:creationId xmlns:p14="http://schemas.microsoft.com/office/powerpoint/2010/main" val="2671760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3EAC-5377-4099-91BF-8044DA1F4A1E}"/>
              </a:ext>
            </a:extLst>
          </p:cNvPr>
          <p:cNvSpPr>
            <a:spLocks noGrp="1"/>
          </p:cNvSpPr>
          <p:nvPr>
            <p:ph type="title"/>
          </p:nvPr>
        </p:nvSpPr>
        <p:spPr/>
        <p:txBody>
          <a:bodyPr/>
          <a:lstStyle/>
          <a:p>
            <a:r>
              <a:rPr lang="en-GB" dirty="0"/>
              <a:t>A CNP connected to a non-Mojaloop system should:</a:t>
            </a:r>
          </a:p>
        </p:txBody>
      </p:sp>
      <p:sp>
        <p:nvSpPr>
          <p:cNvPr id="3" name="Content Placeholder 2">
            <a:extLst>
              <a:ext uri="{FF2B5EF4-FFF2-40B4-BE49-F238E27FC236}">
                <a16:creationId xmlns:a16="http://schemas.microsoft.com/office/drawing/2014/main" id="{7D452877-3FC1-4D55-9484-7E7DC747B174}"/>
              </a:ext>
            </a:extLst>
          </p:cNvPr>
          <p:cNvSpPr>
            <a:spLocks noGrp="1"/>
          </p:cNvSpPr>
          <p:nvPr>
            <p:ph idx="1"/>
          </p:nvPr>
        </p:nvSpPr>
        <p:spPr/>
        <p:txBody>
          <a:bodyPr/>
          <a:lstStyle/>
          <a:p>
            <a:pPr marL="0" indent="0">
              <a:buNone/>
            </a:pPr>
            <a:r>
              <a:rPr lang="en-GB" dirty="0"/>
              <a:t>Non-technical issues:</a:t>
            </a:r>
          </a:p>
          <a:p>
            <a:r>
              <a:rPr lang="en-GB" dirty="0"/>
              <a:t>Settle via a proxy who is a settling member of the Mojaloop scheme</a:t>
            </a:r>
          </a:p>
          <a:p>
            <a:r>
              <a:rPr lang="en-GB" dirty="0"/>
              <a:t>Abide by the rules of the Mojaloop scheme of which it is a member.</a:t>
            </a:r>
          </a:p>
        </p:txBody>
      </p:sp>
      <p:sp>
        <p:nvSpPr>
          <p:cNvPr id="4" name="Slide Number Placeholder 3">
            <a:extLst>
              <a:ext uri="{FF2B5EF4-FFF2-40B4-BE49-F238E27FC236}">
                <a16:creationId xmlns:a16="http://schemas.microsoft.com/office/drawing/2014/main" id="{174AF820-6F88-475A-A312-46913F8E3504}"/>
              </a:ext>
            </a:extLst>
          </p:cNvPr>
          <p:cNvSpPr>
            <a:spLocks noGrp="1"/>
          </p:cNvSpPr>
          <p:nvPr>
            <p:ph type="sldNum" sz="quarter" idx="12"/>
          </p:nvPr>
        </p:nvSpPr>
        <p:spPr/>
        <p:txBody>
          <a:bodyPr/>
          <a:lstStyle/>
          <a:p>
            <a:fld id="{20AF9D7A-5BEE-9245-944A-197F51D542D9}" type="slidenum">
              <a:rPr lang="en-US" smtClean="0"/>
              <a:t>48</a:t>
            </a:fld>
            <a:endParaRPr lang="en-US"/>
          </a:p>
        </p:txBody>
      </p:sp>
    </p:spTree>
    <p:extLst>
      <p:ext uri="{BB962C8B-B14F-4D97-AF65-F5344CB8AC3E}">
        <p14:creationId xmlns:p14="http://schemas.microsoft.com/office/powerpoint/2010/main" val="864446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DDF3-5AE9-4BA4-A187-B2765E070D0A}"/>
              </a:ext>
            </a:extLst>
          </p:cNvPr>
          <p:cNvSpPr>
            <a:spLocks noGrp="1"/>
          </p:cNvSpPr>
          <p:nvPr>
            <p:ph type="title"/>
          </p:nvPr>
        </p:nvSpPr>
        <p:spPr/>
        <p:txBody>
          <a:bodyPr/>
          <a:lstStyle/>
          <a:p>
            <a:r>
              <a:rPr lang="en-GB" dirty="0"/>
              <a:t>So our objective for this PI might be:</a:t>
            </a:r>
          </a:p>
        </p:txBody>
      </p:sp>
      <p:sp>
        <p:nvSpPr>
          <p:cNvPr id="3" name="Content Placeholder 2">
            <a:extLst>
              <a:ext uri="{FF2B5EF4-FFF2-40B4-BE49-F238E27FC236}">
                <a16:creationId xmlns:a16="http://schemas.microsoft.com/office/drawing/2014/main" id="{10813BD6-C254-4056-A0EA-F4956D5C6B97}"/>
              </a:ext>
            </a:extLst>
          </p:cNvPr>
          <p:cNvSpPr>
            <a:spLocks noGrp="1"/>
          </p:cNvSpPr>
          <p:nvPr>
            <p:ph idx="1"/>
          </p:nvPr>
        </p:nvSpPr>
        <p:spPr/>
        <p:txBody>
          <a:bodyPr/>
          <a:lstStyle/>
          <a:p>
            <a:r>
              <a:rPr lang="en-GB" dirty="0"/>
              <a:t>Build a </a:t>
            </a:r>
            <a:r>
              <a:rPr lang="en-GB" dirty="0" err="1"/>
              <a:t>PoC</a:t>
            </a:r>
            <a:r>
              <a:rPr lang="en-GB" dirty="0"/>
              <a:t> of a Mojaloop switch interacting with a non-Mojaloop CNP (either real or fictitious.)</a:t>
            </a:r>
          </a:p>
        </p:txBody>
      </p:sp>
      <p:sp>
        <p:nvSpPr>
          <p:cNvPr id="4" name="Slide Number Placeholder 3">
            <a:extLst>
              <a:ext uri="{FF2B5EF4-FFF2-40B4-BE49-F238E27FC236}">
                <a16:creationId xmlns:a16="http://schemas.microsoft.com/office/drawing/2014/main" id="{E327AB61-3497-4AEA-94CC-07DCA344E29E}"/>
              </a:ext>
            </a:extLst>
          </p:cNvPr>
          <p:cNvSpPr>
            <a:spLocks noGrp="1"/>
          </p:cNvSpPr>
          <p:nvPr>
            <p:ph type="sldNum" sz="quarter" idx="12"/>
          </p:nvPr>
        </p:nvSpPr>
        <p:spPr/>
        <p:txBody>
          <a:bodyPr/>
          <a:lstStyle/>
          <a:p>
            <a:fld id="{20AF9D7A-5BEE-9245-944A-197F51D542D9}" type="slidenum">
              <a:rPr lang="en-US" smtClean="0"/>
              <a:t>49</a:t>
            </a:fld>
            <a:endParaRPr lang="en-US"/>
          </a:p>
        </p:txBody>
      </p:sp>
    </p:spTree>
    <p:extLst>
      <p:ext uri="{BB962C8B-B14F-4D97-AF65-F5344CB8AC3E}">
        <p14:creationId xmlns:p14="http://schemas.microsoft.com/office/powerpoint/2010/main" val="387942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D8E1-FA93-47EA-B4FA-BFCAF31418C9}"/>
              </a:ext>
            </a:extLst>
          </p:cNvPr>
          <p:cNvSpPr>
            <a:spLocks noGrp="1"/>
          </p:cNvSpPr>
          <p:nvPr>
            <p:ph type="title"/>
          </p:nvPr>
        </p:nvSpPr>
        <p:spPr/>
        <p:txBody>
          <a:bodyPr/>
          <a:lstStyle/>
          <a:p>
            <a:r>
              <a:rPr lang="en-GB" dirty="0"/>
              <a:t>What’s the problem we’re trying to solve?</a:t>
            </a:r>
          </a:p>
        </p:txBody>
      </p:sp>
      <p:sp>
        <p:nvSpPr>
          <p:cNvPr id="3" name="Content Placeholder 2">
            <a:extLst>
              <a:ext uri="{FF2B5EF4-FFF2-40B4-BE49-F238E27FC236}">
                <a16:creationId xmlns:a16="http://schemas.microsoft.com/office/drawing/2014/main" id="{5D9A3187-6E84-48E7-B6B1-13F75DE963EA}"/>
              </a:ext>
            </a:extLst>
          </p:cNvPr>
          <p:cNvSpPr>
            <a:spLocks noGrp="1"/>
          </p:cNvSpPr>
          <p:nvPr>
            <p:ph idx="1"/>
          </p:nvPr>
        </p:nvSpPr>
        <p:spPr/>
        <p:txBody>
          <a:bodyPr/>
          <a:lstStyle/>
          <a:p>
            <a:r>
              <a:rPr lang="en-GB" dirty="0"/>
              <a:t>Allow a non-Mojaloop system to connect to a Mojaloop scheme</a:t>
            </a:r>
          </a:p>
          <a:p>
            <a:r>
              <a:rPr lang="en-GB" dirty="0"/>
              <a:t>Support the following customer use cases:</a:t>
            </a:r>
          </a:p>
          <a:p>
            <a:pPr lvl="1"/>
            <a:r>
              <a:rPr lang="en-GB" dirty="0"/>
              <a:t>Transferring funds from the non-Mojaloop scheme to a customer in a Mojaloop scheme</a:t>
            </a:r>
          </a:p>
          <a:p>
            <a:pPr lvl="1"/>
            <a:r>
              <a:rPr lang="en-GB" dirty="0"/>
              <a:t>Transferring funds from a DFSP in the Mojaloop scheme to a customer who is reachable through the non-Mojaloop scheme.</a:t>
            </a:r>
          </a:p>
        </p:txBody>
      </p:sp>
      <p:sp>
        <p:nvSpPr>
          <p:cNvPr id="4" name="Slide Number Placeholder 3">
            <a:extLst>
              <a:ext uri="{FF2B5EF4-FFF2-40B4-BE49-F238E27FC236}">
                <a16:creationId xmlns:a16="http://schemas.microsoft.com/office/drawing/2014/main" id="{9DBDFFA8-C545-4E46-8431-15C0B24D09D5}"/>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1061590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E75-1CC1-4448-B516-295C15D8289E}"/>
              </a:ext>
            </a:extLst>
          </p:cNvPr>
          <p:cNvSpPr>
            <a:spLocks noGrp="1"/>
          </p:cNvSpPr>
          <p:nvPr>
            <p:ph type="title"/>
          </p:nvPr>
        </p:nvSpPr>
        <p:spPr/>
        <p:txBody>
          <a:bodyPr/>
          <a:lstStyle/>
          <a:p>
            <a:r>
              <a:rPr lang="en-GB" dirty="0"/>
              <a:t>Any questions?</a:t>
            </a:r>
          </a:p>
        </p:txBody>
      </p:sp>
      <p:sp>
        <p:nvSpPr>
          <p:cNvPr id="3" name="Text Placeholder 2">
            <a:extLst>
              <a:ext uri="{FF2B5EF4-FFF2-40B4-BE49-F238E27FC236}">
                <a16:creationId xmlns:a16="http://schemas.microsoft.com/office/drawing/2014/main" id="{23BA6CD3-9D6F-4B00-915D-353DAAB701B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3EC8E4A-0417-451C-B33C-5F86DA8E5668}"/>
              </a:ext>
            </a:extLst>
          </p:cNvPr>
          <p:cNvSpPr>
            <a:spLocks noGrp="1"/>
          </p:cNvSpPr>
          <p:nvPr>
            <p:ph type="sldNum" sz="quarter" idx="12"/>
          </p:nvPr>
        </p:nvSpPr>
        <p:spPr/>
        <p:txBody>
          <a:bodyPr/>
          <a:lstStyle/>
          <a:p>
            <a:fld id="{20AF9D7A-5BEE-9245-944A-197F51D542D9}" type="slidenum">
              <a:rPr lang="en-US" smtClean="0"/>
              <a:t>50</a:t>
            </a:fld>
            <a:endParaRPr lang="en-US"/>
          </a:p>
        </p:txBody>
      </p:sp>
    </p:spTree>
    <p:extLst>
      <p:ext uri="{BB962C8B-B14F-4D97-AF65-F5344CB8AC3E}">
        <p14:creationId xmlns:p14="http://schemas.microsoft.com/office/powerpoint/2010/main" val="249018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D8E1-FA93-47EA-B4FA-BFCAF31418C9}"/>
              </a:ext>
            </a:extLst>
          </p:cNvPr>
          <p:cNvSpPr>
            <a:spLocks noGrp="1"/>
          </p:cNvSpPr>
          <p:nvPr>
            <p:ph type="title"/>
          </p:nvPr>
        </p:nvSpPr>
        <p:spPr/>
        <p:txBody>
          <a:bodyPr/>
          <a:lstStyle/>
          <a:p>
            <a:r>
              <a:rPr lang="en-GB" dirty="0"/>
              <a:t>What’s the problem we’re trying to solve?</a:t>
            </a:r>
          </a:p>
        </p:txBody>
      </p:sp>
      <p:sp>
        <p:nvSpPr>
          <p:cNvPr id="3" name="Content Placeholder 2">
            <a:extLst>
              <a:ext uri="{FF2B5EF4-FFF2-40B4-BE49-F238E27FC236}">
                <a16:creationId xmlns:a16="http://schemas.microsoft.com/office/drawing/2014/main" id="{5D9A3187-6E84-48E7-B6B1-13F75DE963EA}"/>
              </a:ext>
            </a:extLst>
          </p:cNvPr>
          <p:cNvSpPr>
            <a:spLocks noGrp="1"/>
          </p:cNvSpPr>
          <p:nvPr>
            <p:ph idx="1"/>
          </p:nvPr>
        </p:nvSpPr>
        <p:spPr/>
        <p:txBody>
          <a:bodyPr/>
          <a:lstStyle/>
          <a:p>
            <a:r>
              <a:rPr lang="en-GB" dirty="0"/>
              <a:t>Allow a non-Mojaloop system to connect to a Mojaloop scheme</a:t>
            </a:r>
          </a:p>
          <a:p>
            <a:r>
              <a:rPr lang="en-GB" dirty="0"/>
              <a:t>Support the following customer use cases:</a:t>
            </a:r>
          </a:p>
          <a:p>
            <a:pPr lvl="1"/>
            <a:r>
              <a:rPr lang="en-GB" dirty="0"/>
              <a:t>Transferring funds from the non-Mojaloop scheme to a customer in a Mojaloop scheme</a:t>
            </a:r>
          </a:p>
          <a:p>
            <a:pPr lvl="1"/>
            <a:r>
              <a:rPr lang="en-GB" dirty="0"/>
              <a:t>Transferring funds from a DFSP in the Mojaloop scheme to a customer who is reachable through the non-Mojaloop scheme.</a:t>
            </a:r>
          </a:p>
        </p:txBody>
      </p:sp>
      <p:sp>
        <p:nvSpPr>
          <p:cNvPr id="4" name="Slide Number Placeholder 3">
            <a:extLst>
              <a:ext uri="{FF2B5EF4-FFF2-40B4-BE49-F238E27FC236}">
                <a16:creationId xmlns:a16="http://schemas.microsoft.com/office/drawing/2014/main" id="{9DBDFFA8-C545-4E46-8431-15C0B24D09D5}"/>
              </a:ext>
            </a:extLst>
          </p:cNvPr>
          <p:cNvSpPr>
            <a:spLocks noGrp="1"/>
          </p:cNvSpPr>
          <p:nvPr>
            <p:ph type="sldNum" sz="quarter" idx="12"/>
          </p:nvPr>
        </p:nvSpPr>
        <p:spPr/>
        <p:txBody>
          <a:bodyPr/>
          <a:lstStyle/>
          <a:p>
            <a:fld id="{20AF9D7A-5BEE-9245-944A-197F51D542D9}" type="slidenum">
              <a:rPr lang="en-US" smtClean="0"/>
              <a:t>6</a:t>
            </a:fld>
            <a:endParaRPr lang="en-US"/>
          </a:p>
        </p:txBody>
      </p:sp>
      <p:sp>
        <p:nvSpPr>
          <p:cNvPr id="5" name="Speech Bubble: Rectangle with Corners Rounded 4">
            <a:extLst>
              <a:ext uri="{FF2B5EF4-FFF2-40B4-BE49-F238E27FC236}">
                <a16:creationId xmlns:a16="http://schemas.microsoft.com/office/drawing/2014/main" id="{6C9CF585-C788-439D-BB9E-AE3E8EE36480}"/>
              </a:ext>
            </a:extLst>
          </p:cNvPr>
          <p:cNvSpPr/>
          <p:nvPr/>
        </p:nvSpPr>
        <p:spPr>
          <a:xfrm>
            <a:off x="3614871" y="9024359"/>
            <a:ext cx="13160523" cy="2478280"/>
          </a:xfrm>
          <a:prstGeom prst="wedgeRoundRectCallout">
            <a:avLst>
              <a:gd name="adj1" fmla="val 475"/>
              <a:gd name="adj2" fmla="val -1692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If we did nothing here, this would presumably include: </a:t>
            </a:r>
            <a:r>
              <a:rPr lang="en-GB" sz="3200" i="1" dirty="0"/>
              <a:t>transfer from one non-Mojaloop scheme to another non-Mojaloop scheme via a Mojaloop scheme.</a:t>
            </a:r>
          </a:p>
          <a:p>
            <a:pPr algn="ctr"/>
            <a:r>
              <a:rPr lang="en-GB" sz="3200" dirty="0"/>
              <a:t>Do we want to include or exclude this case?</a:t>
            </a:r>
          </a:p>
        </p:txBody>
      </p:sp>
    </p:spTree>
    <p:extLst>
      <p:ext uri="{BB962C8B-B14F-4D97-AF65-F5344CB8AC3E}">
        <p14:creationId xmlns:p14="http://schemas.microsoft.com/office/powerpoint/2010/main" val="339845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5" name="Straight Arrow Connector 14">
            <a:extLst>
              <a:ext uri="{FF2B5EF4-FFF2-40B4-BE49-F238E27FC236}">
                <a16:creationId xmlns:a16="http://schemas.microsoft.com/office/drawing/2014/main" id="{238440A0-E531-436D-ADD0-BFE5C7E56565}"/>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59613BE2-4D28-4F66-AFB3-19C375A60028}"/>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129FF17A-914E-43D2-BFCD-0EA334A4D48A}"/>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AF55AE67-7368-4753-8C0C-2BE69FA1DD65}"/>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3" name="Speech Bubble: Rectangle with Corners Rounded 2">
            <a:extLst>
              <a:ext uri="{FF2B5EF4-FFF2-40B4-BE49-F238E27FC236}">
                <a16:creationId xmlns:a16="http://schemas.microsoft.com/office/drawing/2014/main" id="{AAF783BF-7B30-4958-9AEF-BA91AF37E88E}"/>
              </a:ext>
            </a:extLst>
          </p:cNvPr>
          <p:cNvSpPr/>
          <p:nvPr/>
        </p:nvSpPr>
        <p:spPr>
          <a:xfrm>
            <a:off x="6612802" y="4742916"/>
            <a:ext cx="7684312" cy="3255948"/>
          </a:xfrm>
          <a:prstGeom prst="wedgeRoundRectCallout">
            <a:avLst>
              <a:gd name="adj1" fmla="val 64377"/>
              <a:gd name="adj2" fmla="val 1848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A CNP is a </a:t>
            </a:r>
            <a:r>
              <a:rPr lang="en-GB" sz="4400" i="1" dirty="0"/>
              <a:t>Cross-Network Provider</a:t>
            </a:r>
          </a:p>
          <a:p>
            <a:pPr algn="ctr"/>
            <a:r>
              <a:rPr lang="en-GB" sz="3200" dirty="0"/>
              <a:t>It manages interactions between the Mojaloop scheme and the external institutions it represents</a:t>
            </a:r>
            <a:r>
              <a:rPr lang="en-GB" sz="4400" dirty="0"/>
              <a:t>…</a:t>
            </a:r>
            <a:endParaRPr lang="en-GB" sz="4000" dirty="0"/>
          </a:p>
        </p:txBody>
      </p:sp>
    </p:spTree>
    <p:extLst>
      <p:ext uri="{BB962C8B-B14F-4D97-AF65-F5344CB8AC3E}">
        <p14:creationId xmlns:p14="http://schemas.microsoft.com/office/powerpoint/2010/main" val="94938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8</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0" name="Speech Bubble: Oval 19">
            <a:extLst>
              <a:ext uri="{FF2B5EF4-FFF2-40B4-BE49-F238E27FC236}">
                <a16:creationId xmlns:a16="http://schemas.microsoft.com/office/drawing/2014/main" id="{E74518BE-BB13-42BF-BE1B-9F58ADF0FF77}"/>
              </a:ext>
            </a:extLst>
          </p:cNvPr>
          <p:cNvSpPr/>
          <p:nvPr/>
        </p:nvSpPr>
        <p:spPr>
          <a:xfrm>
            <a:off x="3298677" y="4869679"/>
            <a:ext cx="5964964" cy="1890044"/>
          </a:xfrm>
          <a:prstGeom prst="wedgeEllipseCallout">
            <a:avLst>
              <a:gd name="adj1" fmla="val -71120"/>
              <a:gd name="adj2" fmla="val 5255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I’d like to send 100 USD to MSISDN 123456</a:t>
            </a:r>
          </a:p>
        </p:txBody>
      </p:sp>
      <p:cxnSp>
        <p:nvCxnSpPr>
          <p:cNvPr id="22" name="Straight Arrow Connector 21">
            <a:extLst>
              <a:ext uri="{FF2B5EF4-FFF2-40B4-BE49-F238E27FC236}">
                <a16:creationId xmlns:a16="http://schemas.microsoft.com/office/drawing/2014/main" id="{C542F9D1-C59E-4D39-AEB2-442998D23974}"/>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8C92F508-F1B7-4B69-8A5F-13723C8EA35F}"/>
              </a:ext>
            </a:extLst>
          </p:cNvPr>
          <p:cNvCxnSpPr>
            <a:cxnSpLocks/>
          </p:cNvCxnSpPr>
          <p:nvPr/>
        </p:nvCxnSpPr>
        <p:spPr>
          <a:xfrm>
            <a:off x="36436419" y="-11821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4D5D8625-8EDA-4D02-8170-249B14C49080}"/>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006CEB7D-24CA-4DE3-8320-375A264DE45F}"/>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AA2015FA-C611-4CC2-A661-B018D4D05AEA}"/>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8766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57D6-2F5C-42A2-A494-9B1AF5BE21B2}"/>
              </a:ext>
            </a:extLst>
          </p:cNvPr>
          <p:cNvSpPr>
            <a:spLocks noGrp="1"/>
          </p:cNvSpPr>
          <p:nvPr>
            <p:ph type="title"/>
          </p:nvPr>
        </p:nvSpPr>
        <p:spPr>
          <a:xfrm>
            <a:off x="1676619" y="730251"/>
            <a:ext cx="21033938" cy="1184007"/>
          </a:xfrm>
        </p:spPr>
        <p:txBody>
          <a:bodyPr>
            <a:normAutofit fontScale="90000"/>
          </a:bodyPr>
          <a:lstStyle/>
          <a:p>
            <a:r>
              <a:rPr lang="en-GB" dirty="0"/>
              <a:t>A simple core position:</a:t>
            </a:r>
          </a:p>
        </p:txBody>
      </p:sp>
      <p:sp>
        <p:nvSpPr>
          <p:cNvPr id="4" name="Slide Number Placeholder 3">
            <a:extLst>
              <a:ext uri="{FF2B5EF4-FFF2-40B4-BE49-F238E27FC236}">
                <a16:creationId xmlns:a16="http://schemas.microsoft.com/office/drawing/2014/main" id="{AD9A389E-4656-43D2-805D-DBF99BA9202C}"/>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5" name="Rectangle: Rounded Corners 4">
            <a:extLst>
              <a:ext uri="{FF2B5EF4-FFF2-40B4-BE49-F238E27FC236}">
                <a16:creationId xmlns:a16="http://schemas.microsoft.com/office/drawing/2014/main" id="{E84C4D52-884E-4C1E-A645-A204D3979CBF}"/>
              </a:ext>
            </a:extLst>
          </p:cNvPr>
          <p:cNvSpPr/>
          <p:nvPr/>
        </p:nvSpPr>
        <p:spPr>
          <a:xfrm>
            <a:off x="2221907" y="2785929"/>
            <a:ext cx="3845607" cy="9246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Moja DFSP</a:t>
            </a:r>
          </a:p>
        </p:txBody>
      </p:sp>
      <p:sp>
        <p:nvSpPr>
          <p:cNvPr id="6" name="Rectangle: Rounded Corners 5">
            <a:extLst>
              <a:ext uri="{FF2B5EF4-FFF2-40B4-BE49-F238E27FC236}">
                <a16:creationId xmlns:a16="http://schemas.microsoft.com/office/drawing/2014/main" id="{F625A10B-2482-4336-8002-8B145EA95251}"/>
              </a:ext>
            </a:extLst>
          </p:cNvPr>
          <p:cNvSpPr/>
          <p:nvPr/>
        </p:nvSpPr>
        <p:spPr>
          <a:xfrm>
            <a:off x="7896314" y="7802309"/>
            <a:ext cx="4955137" cy="4230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Switch</a:t>
            </a:r>
          </a:p>
        </p:txBody>
      </p:sp>
      <p:sp>
        <p:nvSpPr>
          <p:cNvPr id="7" name="Rectangle: Rounded Corners 6">
            <a:extLst>
              <a:ext uri="{FF2B5EF4-FFF2-40B4-BE49-F238E27FC236}">
                <a16:creationId xmlns:a16="http://schemas.microsoft.com/office/drawing/2014/main" id="{EE1395C6-E171-4687-89CB-E3054BABF28F}"/>
              </a:ext>
            </a:extLst>
          </p:cNvPr>
          <p:cNvSpPr/>
          <p:nvPr/>
        </p:nvSpPr>
        <p:spPr>
          <a:xfrm>
            <a:off x="15022083" y="2785928"/>
            <a:ext cx="3845607" cy="92465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Non-Moja CNP</a:t>
            </a:r>
          </a:p>
        </p:txBody>
      </p:sp>
      <p:sp>
        <p:nvSpPr>
          <p:cNvPr id="8" name="Rectangle: Rounded Corners 7">
            <a:extLst>
              <a:ext uri="{FF2B5EF4-FFF2-40B4-BE49-F238E27FC236}">
                <a16:creationId xmlns:a16="http://schemas.microsoft.com/office/drawing/2014/main" id="{A2EE939F-D54E-4DF6-9767-B106B5B61231}"/>
              </a:ext>
            </a:extLst>
          </p:cNvPr>
          <p:cNvSpPr/>
          <p:nvPr/>
        </p:nvSpPr>
        <p:spPr>
          <a:xfrm>
            <a:off x="7896314" y="2785930"/>
            <a:ext cx="4955137" cy="2230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ALS</a:t>
            </a:r>
          </a:p>
        </p:txBody>
      </p:sp>
      <p:sp>
        <p:nvSpPr>
          <p:cNvPr id="9" name="Cloud 8">
            <a:extLst>
              <a:ext uri="{FF2B5EF4-FFF2-40B4-BE49-F238E27FC236}">
                <a16:creationId xmlns:a16="http://schemas.microsoft.com/office/drawing/2014/main" id="{E5C95B7F-8CFC-4F4B-968B-F573B926193E}"/>
              </a:ext>
            </a:extLst>
          </p:cNvPr>
          <p:cNvSpPr/>
          <p:nvPr/>
        </p:nvSpPr>
        <p:spPr>
          <a:xfrm>
            <a:off x="20826101" y="2093720"/>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0" name="Cloud 9">
            <a:extLst>
              <a:ext uri="{FF2B5EF4-FFF2-40B4-BE49-F238E27FC236}">
                <a16:creationId xmlns:a16="http://schemas.microsoft.com/office/drawing/2014/main" id="{AD19EF74-44F2-4092-B58C-C1937F44D6C8}"/>
              </a:ext>
            </a:extLst>
          </p:cNvPr>
          <p:cNvSpPr/>
          <p:nvPr/>
        </p:nvSpPr>
        <p:spPr>
          <a:xfrm>
            <a:off x="20826101" y="4869679"/>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Snazzy MMS</a:t>
            </a:r>
          </a:p>
        </p:txBody>
      </p:sp>
      <p:sp>
        <p:nvSpPr>
          <p:cNvPr id="11" name="Cloud 10">
            <a:extLst>
              <a:ext uri="{FF2B5EF4-FFF2-40B4-BE49-F238E27FC236}">
                <a16:creationId xmlns:a16="http://schemas.microsoft.com/office/drawing/2014/main" id="{0A1B43D5-AEFF-4227-A1B5-5D7F53D98DDD}"/>
              </a:ext>
            </a:extLst>
          </p:cNvPr>
          <p:cNvSpPr/>
          <p:nvPr/>
        </p:nvSpPr>
        <p:spPr>
          <a:xfrm>
            <a:off x="20826101" y="7645638"/>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sp>
        <p:nvSpPr>
          <p:cNvPr id="12" name="Cloud 11">
            <a:extLst>
              <a:ext uri="{FF2B5EF4-FFF2-40B4-BE49-F238E27FC236}">
                <a16:creationId xmlns:a16="http://schemas.microsoft.com/office/drawing/2014/main" id="{6B7E22AA-C1DE-4FFA-BAD5-29E907773C52}"/>
              </a:ext>
            </a:extLst>
          </p:cNvPr>
          <p:cNvSpPr/>
          <p:nvPr/>
        </p:nvSpPr>
        <p:spPr>
          <a:xfrm>
            <a:off x="20826101" y="10421597"/>
            <a:ext cx="3196127" cy="2213360"/>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FF0000"/>
                </a:solidFill>
              </a:rPr>
              <a:t>Non-Moja Account Holder</a:t>
            </a:r>
          </a:p>
        </p:txBody>
      </p:sp>
      <p:pic>
        <p:nvPicPr>
          <p:cNvPr id="14" name="Graphic 13" descr="Smart Phone">
            <a:extLst>
              <a:ext uri="{FF2B5EF4-FFF2-40B4-BE49-F238E27FC236}">
                <a16:creationId xmlns:a16="http://schemas.microsoft.com/office/drawing/2014/main" id="{F1CB9C99-0892-4631-BB19-5F25D3FCD9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922" y="6093151"/>
            <a:ext cx="1529697" cy="1529697"/>
          </a:xfrm>
          <a:prstGeom prst="rect">
            <a:avLst/>
          </a:prstGeom>
        </p:spPr>
      </p:pic>
      <p:cxnSp>
        <p:nvCxnSpPr>
          <p:cNvPr id="16" name="Straight Arrow Connector 15">
            <a:extLst>
              <a:ext uri="{FF2B5EF4-FFF2-40B4-BE49-F238E27FC236}">
                <a16:creationId xmlns:a16="http://schemas.microsoft.com/office/drawing/2014/main" id="{2DC736AC-D6AC-4C8C-B1B1-CAF431B3F7D7}"/>
              </a:ext>
            </a:extLst>
          </p:cNvPr>
          <p:cNvCxnSpPr>
            <a:cxnSpLocks/>
          </p:cNvCxnSpPr>
          <p:nvPr/>
        </p:nvCxnSpPr>
        <p:spPr>
          <a:xfrm>
            <a:off x="1298961" y="6857999"/>
            <a:ext cx="92294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3F473FB2-BF6E-4A5A-B768-DDB3A7542536}"/>
              </a:ext>
            </a:extLst>
          </p:cNvPr>
          <p:cNvCxnSpPr>
            <a:cxnSpLocks/>
            <a:endCxn id="6" idx="1"/>
          </p:cNvCxnSpPr>
          <p:nvPr/>
        </p:nvCxnSpPr>
        <p:spPr>
          <a:xfrm flipV="1">
            <a:off x="6067514" y="9917394"/>
            <a:ext cx="1828800" cy="1993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Speech Bubble: Oval 14">
            <a:extLst>
              <a:ext uri="{FF2B5EF4-FFF2-40B4-BE49-F238E27FC236}">
                <a16:creationId xmlns:a16="http://schemas.microsoft.com/office/drawing/2014/main" id="{D51B06BE-D826-40F8-A9EB-EC5459ED2E79}"/>
              </a:ext>
            </a:extLst>
          </p:cNvPr>
          <p:cNvSpPr/>
          <p:nvPr/>
        </p:nvSpPr>
        <p:spPr>
          <a:xfrm>
            <a:off x="3298677" y="4869679"/>
            <a:ext cx="5964964" cy="1890044"/>
          </a:xfrm>
          <a:prstGeom prst="wedgeEllipseCallout">
            <a:avLst>
              <a:gd name="adj1" fmla="val 13407"/>
              <a:gd name="adj2" fmla="val 2157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800" dirty="0"/>
              <a:t>I’d like to send 100 USD to MSISDN 123456</a:t>
            </a:r>
          </a:p>
        </p:txBody>
      </p:sp>
      <p:cxnSp>
        <p:nvCxnSpPr>
          <p:cNvPr id="17" name="Straight Arrow Connector 16">
            <a:extLst>
              <a:ext uri="{FF2B5EF4-FFF2-40B4-BE49-F238E27FC236}">
                <a16:creationId xmlns:a16="http://schemas.microsoft.com/office/drawing/2014/main" id="{50CB8833-BF88-41CF-98E7-3C937D01492D}"/>
              </a:ext>
            </a:extLst>
          </p:cNvPr>
          <p:cNvCxnSpPr>
            <a:cxnSpLocks/>
          </p:cNvCxnSpPr>
          <p:nvPr/>
        </p:nvCxnSpPr>
        <p:spPr>
          <a:xfrm>
            <a:off x="18867690" y="3369890"/>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AD2681E7-8C00-4D0B-B225-2FF6DD9F625F}"/>
              </a:ext>
            </a:extLst>
          </p:cNvPr>
          <p:cNvCxnSpPr>
            <a:cxnSpLocks/>
          </p:cNvCxnSpPr>
          <p:nvPr/>
        </p:nvCxnSpPr>
        <p:spPr>
          <a:xfrm>
            <a:off x="18867690" y="5983479"/>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CBE10657-4562-4BBC-8F24-20B3EE4FD44C}"/>
              </a:ext>
            </a:extLst>
          </p:cNvPr>
          <p:cNvCxnSpPr>
            <a:cxnSpLocks/>
          </p:cNvCxnSpPr>
          <p:nvPr/>
        </p:nvCxnSpPr>
        <p:spPr>
          <a:xfrm>
            <a:off x="18867690" y="8597068"/>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F8E4E79E-7B14-4DFB-A5B6-2418C6B72E40}"/>
              </a:ext>
            </a:extLst>
          </p:cNvPr>
          <p:cNvCxnSpPr>
            <a:cxnSpLocks/>
          </p:cNvCxnSpPr>
          <p:nvPr/>
        </p:nvCxnSpPr>
        <p:spPr>
          <a:xfrm>
            <a:off x="18867690" y="11210657"/>
            <a:ext cx="195841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2074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27773</TotalTime>
  <Words>2336</Words>
  <Application>Microsoft Office PowerPoint</Application>
  <PresentationFormat>Custom</PresentationFormat>
  <Paragraphs>371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Theme</vt:lpstr>
      <vt:lpstr>Connections between Mojaloop and non-Mojaloop networks</vt:lpstr>
      <vt:lpstr>Proposal:</vt:lpstr>
      <vt:lpstr>What’s the problem we’re trying to solve?</vt:lpstr>
      <vt:lpstr>What’s the problem we’re trying to solve?</vt:lpstr>
      <vt:lpstr>What’s the problem we’re trying to solve?</vt:lpstr>
      <vt:lpstr>What’s the problem we’re trying to solve?</vt:lpstr>
      <vt:lpstr>A simple core position:</vt:lpstr>
      <vt:lpstr>A simple core position:</vt:lpstr>
      <vt:lpstr>A simple core position:</vt:lpstr>
      <vt:lpstr>A simple core position:</vt:lpstr>
      <vt:lpstr>A simple core position:</vt:lpstr>
      <vt:lpstr>A simple core position:</vt:lpstr>
      <vt:lpstr>A simple core position:</vt:lpstr>
      <vt:lpstr>A simple core position:</vt:lpstr>
      <vt:lpstr>A simple core position:</vt:lpstr>
      <vt:lpstr>A simple core position:</vt:lpstr>
      <vt:lpstr>A simple core position:</vt:lpstr>
      <vt:lpstr>A simple core position:</vt:lpstr>
      <vt:lpstr>So essentially there are five issues here:</vt:lpstr>
      <vt:lpstr>Supporting the Mojaloop API</vt:lpstr>
      <vt:lpstr>What parts of the current API will a CNP have to support? (1)</vt:lpstr>
      <vt:lpstr>What parts of the current API will a CNP have to support? (2)</vt:lpstr>
      <vt:lpstr>What parts of the current API will a CNP have to support? (3)</vt:lpstr>
      <vt:lpstr>What parts of the current API will a CNP not have to support?</vt:lpstr>
      <vt:lpstr>Attesting to funds transfer and providing KYC information</vt:lpstr>
      <vt:lpstr>Proposal (1)</vt:lpstr>
      <vt:lpstr>Proposal (2)</vt:lpstr>
      <vt:lpstr>Proposal (3)</vt:lpstr>
      <vt:lpstr>Proposal (5)</vt:lpstr>
      <vt:lpstr>This maps rather nicely onto: the Travel Rule</vt:lpstr>
      <vt:lpstr>Travel Rule contents</vt:lpstr>
      <vt:lpstr>How should accounts be identified?</vt:lpstr>
      <vt:lpstr>Proposal (4)</vt:lpstr>
      <vt:lpstr>Settling </vt:lpstr>
      <vt:lpstr>Settlement: the current situation</vt:lpstr>
      <vt:lpstr>Settlement: the current situation</vt:lpstr>
      <vt:lpstr>Settlement: the current situation</vt:lpstr>
      <vt:lpstr>Settlement: options</vt:lpstr>
      <vt:lpstr>Regulatory Considerations for Mojaloop</vt:lpstr>
      <vt:lpstr>Regulatory Oversight</vt:lpstr>
      <vt:lpstr>Payer Data Entry</vt:lpstr>
      <vt:lpstr>Veracity of CNP Data</vt:lpstr>
      <vt:lpstr>Indirect Participation by CNPs</vt:lpstr>
      <vt:lpstr>Guarantees of CNPs Veracity</vt:lpstr>
      <vt:lpstr>Potential Paths forward</vt:lpstr>
      <vt:lpstr>Proposal</vt:lpstr>
      <vt:lpstr>A CNP connected to a non-Mojaloop system should:</vt:lpstr>
      <vt:lpstr>A CNP connected to a non-Mojaloop system should:</vt:lpstr>
      <vt:lpstr>So our objective for this PI might be: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Michael Richards</cp:lastModifiedBy>
  <cp:revision>22</cp:revision>
  <dcterms:created xsi:type="dcterms:W3CDTF">2020-01-08T21:13:28Z</dcterms:created>
  <dcterms:modified xsi:type="dcterms:W3CDTF">2020-07-21T08:55:44Z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