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58" r:id="rId5"/>
    <p:sldId id="259" r:id="rId6"/>
    <p:sldId id="260" r:id="rId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5"/>
    <p:restoredTop sz="96327"/>
  </p:normalViewPr>
  <p:slideViewPr>
    <p:cSldViewPr snapToGrid="0" snapToObjects="1">
      <p:cViewPr varScale="1">
        <p:scale>
          <a:sx n="37" d="100"/>
          <a:sy n="37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21790063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Online Community Session</a:t>
            </a:r>
            <a:br>
              <a:rPr lang="en-US" dirty="0"/>
            </a:br>
            <a:r>
              <a:rPr lang="en-US" dirty="0"/>
              <a:t>April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  <a:p>
            <a:r>
              <a:rPr lang="en-US" dirty="0"/>
              <a:t>How you plan or how you </a:t>
            </a:r>
            <a:r>
              <a:rPr lang="en-US"/>
              <a:t>are leveraging </a:t>
            </a:r>
            <a:r>
              <a:rPr lang="en-US" dirty="0"/>
              <a:t>Mojaloop</a:t>
            </a:r>
          </a:p>
          <a:p>
            <a:r>
              <a:rPr lang="en-US" dirty="0"/>
              <a:t>Progress from the last meeting</a:t>
            </a:r>
          </a:p>
          <a:p>
            <a:r>
              <a:rPr lang="en-US" dirty="0"/>
              <a:t>Critical features required for the roadmap</a:t>
            </a:r>
          </a:p>
          <a:p>
            <a:r>
              <a:rPr lang="en-US" dirty="0"/>
              <a:t>Plans for the next PI (program increment)</a:t>
            </a:r>
          </a:p>
          <a:p>
            <a:pPr lvl="1"/>
            <a:r>
              <a:rPr lang="en-US" dirty="0"/>
              <a:t>Next community meeting to be in July 2020 (Nairobi or Remote)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4451</TotalTime>
  <Words>54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Online Community Session April 2020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Kimberly Walters</cp:lastModifiedBy>
  <cp:revision>16</cp:revision>
  <dcterms:created xsi:type="dcterms:W3CDTF">2020-01-08T21:13:28Z</dcterms:created>
  <dcterms:modified xsi:type="dcterms:W3CDTF">2020-04-15T14:11:27Z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