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8" r:id="rId5"/>
    <p:sldId id="259" r:id="rId6"/>
    <p:sldId id="261" r:id="rId7"/>
    <p:sldId id="264" r:id="rId8"/>
    <p:sldId id="265" r:id="rId9"/>
    <p:sldId id="262" r:id="rId10"/>
    <p:sldId id="263" r:id="rId11"/>
    <p:sldId id="266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4"/>
    <p:restoredTop sz="96327"/>
  </p:normalViewPr>
  <p:slideViewPr>
    <p:cSldViewPr snapToGrid="0" snapToObjects="1">
      <p:cViewPr varScale="1">
        <p:scale>
          <a:sx n="37" d="100"/>
          <a:sy n="37" d="100"/>
        </p:scale>
        <p:origin x="10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5127133"/>
          </a:xfrm>
        </p:spPr>
        <p:txBody>
          <a:bodyPr>
            <a:normAutofit/>
          </a:bodyPr>
          <a:lstStyle/>
          <a:p>
            <a:r>
              <a:rPr lang="en-US" dirty="0"/>
              <a:t>Scalability and Performance </a:t>
            </a:r>
            <a:br>
              <a:rPr lang="en-US" dirty="0"/>
            </a:br>
            <a:r>
              <a:rPr lang="en-US" dirty="0"/>
              <a:t>Proof-of-Concept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–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GB" dirty="0"/>
              <a:t>A system where the </a:t>
            </a:r>
            <a:r>
              <a:rPr lang="en-GB" b="1" dirty="0"/>
              <a:t>deployment unit is as cheap as possible</a:t>
            </a:r>
            <a:r>
              <a:rPr lang="en-GB" dirty="0"/>
              <a:t> and the whole solution </a:t>
            </a:r>
            <a:r>
              <a:rPr lang="en-GB" b="1" dirty="0"/>
              <a:t>scales horizontally with minimal cost increments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–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Understand the patterns and principles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that contribute to the future architectural design,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 that will unlock the next level of scalability and 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–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Setup a Proof-of-Concept workstream to create a retrofittable  redesign of the </a:t>
            </a:r>
            <a:r>
              <a:rPr lang="en-GB" b="1" dirty="0"/>
              <a:t>central-ledger</a:t>
            </a:r>
            <a:r>
              <a:rPr lang="en-GB" dirty="0"/>
              <a:t> microservices and datastores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In scope is the happy path of the Transfer flow – Prepare and Fulfil legs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–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GB" dirty="0"/>
              <a:t>Strict microservices that share no data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GB" dirty="0"/>
              <a:t>No database transactions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–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GB" dirty="0"/>
              <a:t>Comparative performance results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GB" dirty="0"/>
              <a:t>Estimate to deliver the redesigned central-ledger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GB" dirty="0"/>
              <a:t>Plan to apply the learnings to the rest of </a:t>
            </a:r>
            <a:r>
              <a:rPr lang="en-GB" dirty="0" err="1"/>
              <a:t>Mojaloop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This is work in progress…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…more information soon!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10400" dirty="0"/>
              <a:t>Thank you!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i="1" dirty="0"/>
              <a:t>Pedro Barreto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i="1" dirty="0" err="1"/>
              <a:t>pedrob@crosslaketech.com</a:t>
            </a:r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4536</TotalTime>
  <Words>162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Scalability and Performance  Proof-of-Concept</vt:lpstr>
      <vt:lpstr>Scalability PoC – Motivation</vt:lpstr>
      <vt:lpstr>Scalability PoC – Objectives</vt:lpstr>
      <vt:lpstr>Scalability PoC – How</vt:lpstr>
      <vt:lpstr>Scalability PoC – Guiding principles</vt:lpstr>
      <vt:lpstr>Scalability PoC – Deliverables</vt:lpstr>
      <vt:lpstr>Scalability PoC </vt:lpstr>
      <vt:lpstr>Scalability PoC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27</cp:revision>
  <dcterms:created xsi:type="dcterms:W3CDTF">2020-01-08T21:13:28Z</dcterms:created>
  <dcterms:modified xsi:type="dcterms:W3CDTF">2020-04-22T10:25:22Z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