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58" r:id="rId5"/>
    <p:sldId id="259" r:id="rId6"/>
    <p:sldId id="260" r:id="rId7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5"/>
    <p:restoredTop sz="96327"/>
  </p:normalViewPr>
  <p:slideViewPr>
    <p:cSldViewPr snapToGrid="0" snapToObjects="1">
      <p:cViewPr varScale="1">
        <p:scale>
          <a:sx n="37" d="100"/>
          <a:sy n="37" d="100"/>
        </p:scale>
        <p:origin x="8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21790063" y="5444756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21790063" y="5444756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59802E9-285F-8F43-B76C-6EF8FC067CA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76618" y="12727286"/>
            <a:ext cx="2317605" cy="6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rgbClr val="005A83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40E0-9BA0-4725-A6B7-BB7C66F80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20025466" cy="4519609"/>
          </a:xfrm>
        </p:spPr>
        <p:txBody>
          <a:bodyPr>
            <a:normAutofit/>
          </a:bodyPr>
          <a:lstStyle/>
          <a:p>
            <a:r>
              <a:rPr lang="en-US" dirty="0"/>
              <a:t>Online Community Session</a:t>
            </a:r>
            <a:br>
              <a:rPr lang="en-US" dirty="0"/>
            </a:br>
            <a:r>
              <a:rPr lang="en-US" dirty="0"/>
              <a:t>April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overview</a:t>
            </a:r>
          </a:p>
          <a:p>
            <a:r>
              <a:rPr lang="en-US" dirty="0"/>
              <a:t>How you plan to leverage </a:t>
            </a:r>
            <a:r>
              <a:rPr lang="en-US" dirty="0" err="1"/>
              <a:t>Mojaloop</a:t>
            </a:r>
            <a:endParaRPr lang="en-US" dirty="0"/>
          </a:p>
          <a:p>
            <a:r>
              <a:rPr lang="en-US" dirty="0"/>
              <a:t>Progress from the </a:t>
            </a:r>
            <a:r>
              <a:rPr lang="en-US"/>
              <a:t>last meeting</a:t>
            </a:r>
          </a:p>
          <a:p>
            <a:r>
              <a:rPr lang="en-US" dirty="0"/>
              <a:t>Critical features required for the roadmap</a:t>
            </a:r>
          </a:p>
          <a:p>
            <a:r>
              <a:rPr lang="en-US" dirty="0"/>
              <a:t>Plans for the next PI (program increment)</a:t>
            </a:r>
          </a:p>
          <a:p>
            <a:pPr lvl="1"/>
            <a:r>
              <a:rPr lang="en-US" dirty="0"/>
              <a:t>Next community meeting to be in April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6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1" ma:contentTypeDescription="Create a new document." ma:contentTypeScope="" ma:versionID="181c61fe5df22d1f59c38d74292c5168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bd40b66ef5728273303597190f92243d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E3664A-EA3C-4E18-894D-9B94C9B30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D56013-FFA3-4AA5-BFCF-7C4A0141612A}">
  <ds:schemaRefs>
    <ds:schemaRef ds:uri="http://purl.org/dc/elements/1.1/"/>
    <ds:schemaRef ds:uri="http://schemas.microsoft.com/office/2006/metadata/properties"/>
    <ds:schemaRef ds:uri="http://purl.org/dc/terms/"/>
    <ds:schemaRef ds:uri="6354f033-77ec-451f-a4b1-89785309665d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f12d3ca-d309-4d9b-872e-f669d895b06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4450</TotalTime>
  <Words>45</Words>
  <Application>Microsoft Office PowerPoint</Application>
  <PresentationFormat>Custom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Online Community Session April 2020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Kimberly Walters</cp:lastModifiedBy>
  <cp:revision>15</cp:revision>
  <dcterms:created xsi:type="dcterms:W3CDTF">2020-01-08T21:13:28Z</dcterms:created>
  <dcterms:modified xsi:type="dcterms:W3CDTF">2020-04-02T17:24:51Z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