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58" r:id="rId5"/>
    <p:sldId id="288" r:id="rId6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4CDDC-2349-4C5A-9626-A2CA8DB062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CE7C0DB-9E0D-0A4E-938B-2E797BB20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CFA138-28A4-D644-AF2B-9444858492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39EC2AA-D970-C448-A073-121286DBD6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C0393C-CCFF-344F-BF7E-2B815CA8D24F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E94A48-21EC-9043-A425-EFF17FBDB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4CB57B-FDB9-DD49-A397-36CE873A54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CD72061-B2C2-AC4B-B221-A92BDD95E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991DA25-90B4-A443-A658-5D5A83696B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5E1CCF-F416-2440-906B-96A2A7952F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1FF98D-1061-9248-8754-001387599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FC5743-7400-D642-9870-E0DE7D4E9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B4343-F7E9-4D14-80D2-0940AD571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Name</a:t>
            </a:r>
            <a:r>
              <a:rPr lang="en-US">
                <a:cs typeface="segoe ui"/>
              </a:rPr>
              <a:t>, Company, Brief Bio</a:t>
            </a:r>
            <a:endParaRPr lang="en-US" dirty="0">
              <a:cs typeface="segoe u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5F72-6607-4A78-B7B1-5B4D2E85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/>
              </a:rPr>
              <a:t>Text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B072-C562-42A4-ACF9-E6EAFE179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415667"/>
            <a:ext cx="21033938" cy="8702676"/>
          </a:xfrm>
        </p:spPr>
        <p:txBody>
          <a:bodyPr vert="horz" lIns="182876" tIns="91438" rIns="182876" bIns="91438" rtlCol="0" anchor="t">
            <a:noAutofit/>
          </a:bodyPr>
          <a:lstStyle/>
          <a:p>
            <a:pPr marL="0" indent="0">
              <a:buNone/>
            </a:pPr>
            <a:endParaRPr lang="en-US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6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6354f033-77ec-451f-a4b1-89785309665d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Custom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Alyssa McArdle</cp:lastModifiedBy>
  <cp:revision>2</cp:revision>
  <dcterms:created xsi:type="dcterms:W3CDTF">2020-01-08T21:13:28Z</dcterms:created>
  <dcterms:modified xsi:type="dcterms:W3CDTF">2020-07-07T18:10:10Z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