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9"/>
  </p:notesMasterIdLst>
  <p:sldIdLst>
    <p:sldId id="258" r:id="rId5"/>
    <p:sldId id="259" r:id="rId6"/>
    <p:sldId id="261" r:id="rId7"/>
    <p:sldId id="305" r:id="rId8"/>
    <p:sldId id="260" r:id="rId9"/>
    <p:sldId id="262" r:id="rId10"/>
    <p:sldId id="267" r:id="rId11"/>
    <p:sldId id="268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5" r:id="rId22"/>
    <p:sldId id="280" r:id="rId23"/>
    <p:sldId id="282" r:id="rId24"/>
    <p:sldId id="283" r:id="rId25"/>
    <p:sldId id="285" r:id="rId26"/>
    <p:sldId id="306" r:id="rId27"/>
    <p:sldId id="286" r:id="rId28"/>
    <p:sldId id="263" r:id="rId29"/>
    <p:sldId id="287" r:id="rId30"/>
    <p:sldId id="288" r:id="rId31"/>
    <p:sldId id="289" r:id="rId32"/>
    <p:sldId id="292" r:id="rId33"/>
    <p:sldId id="293" r:id="rId34"/>
    <p:sldId id="295" r:id="rId35"/>
    <p:sldId id="296" r:id="rId36"/>
    <p:sldId id="294" r:id="rId37"/>
    <p:sldId id="297" r:id="rId38"/>
    <p:sldId id="298" r:id="rId39"/>
    <p:sldId id="290" r:id="rId40"/>
    <p:sldId id="291" r:id="rId41"/>
    <p:sldId id="300" r:id="rId42"/>
    <p:sldId id="299" r:id="rId43"/>
    <p:sldId id="301" r:id="rId44"/>
    <p:sldId id="302" r:id="rId45"/>
    <p:sldId id="303" r:id="rId46"/>
    <p:sldId id="304" r:id="rId47"/>
    <p:sldId id="266" r:id="rId48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5EFDA-45CF-4EC7-9AC0-70C39C116E56}" v="20" dt="2020-07-17T14:42:55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5"/>
    <p:restoredTop sz="96327"/>
  </p:normalViewPr>
  <p:slideViewPr>
    <p:cSldViewPr snapToGrid="0" snapToObjects="1">
      <p:cViewPr varScale="1">
        <p:scale>
          <a:sx n="56" d="100"/>
          <a:sy n="56" d="100"/>
        </p:scale>
        <p:origin x="81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chards" userId="6afda9a54147f31e" providerId="LiveId" clId="{C46B8935-63EE-4B78-B3D6-63EA67F06BC3}"/>
    <pc:docChg chg="custSel addSld modSld">
      <pc:chgData name="Michael Richards" userId="6afda9a54147f31e" providerId="LiveId" clId="{C46B8935-63EE-4B78-B3D6-63EA67F06BC3}" dt="2020-06-16T09:11:39.431" v="1390" actId="20577"/>
      <pc:docMkLst>
        <pc:docMk/>
      </pc:docMkLst>
      <pc:sldChg chg="modSp mod">
        <pc:chgData name="Michael Richards" userId="6afda9a54147f31e" providerId="LiveId" clId="{C46B8935-63EE-4B78-B3D6-63EA67F06BC3}" dt="2020-06-16T08:00:25.519" v="34" actId="20577"/>
        <pc:sldMkLst>
          <pc:docMk/>
          <pc:sldMk cId="1490150337" sldId="258"/>
        </pc:sldMkLst>
        <pc:spChg chg="mod">
          <ac:chgData name="Michael Richards" userId="6afda9a54147f31e" providerId="LiveId" clId="{C46B8935-63EE-4B78-B3D6-63EA67F06BC3}" dt="2020-06-16T08:00:25.519" v="34" actId="20577"/>
          <ac:spMkLst>
            <pc:docMk/>
            <pc:sldMk cId="1490150337" sldId="258"/>
            <ac:spMk id="2" creationId="{E7B640E0-9BA0-4725-A6B7-BB7C66F80F01}"/>
          </ac:spMkLst>
        </pc:spChg>
      </pc:sldChg>
      <pc:sldChg chg="addSp delSp modSp mod">
        <pc:chgData name="Michael Richards" userId="6afda9a54147f31e" providerId="LiveId" clId="{C46B8935-63EE-4B78-B3D6-63EA67F06BC3}" dt="2020-06-16T08:02:08.562" v="97" actId="478"/>
        <pc:sldMkLst>
          <pc:docMk/>
          <pc:sldMk cId="561229006" sldId="259"/>
        </pc:sldMkLst>
        <pc:spChg chg="mod">
          <ac:chgData name="Michael Richards" userId="6afda9a54147f31e" providerId="LiveId" clId="{C46B8935-63EE-4B78-B3D6-63EA67F06BC3}" dt="2020-06-16T08:00:37.438" v="48" actId="20577"/>
          <ac:spMkLst>
            <pc:docMk/>
            <pc:sldMk cId="561229006" sldId="259"/>
            <ac:spMk id="2" creationId="{968676C5-4F89-484C-80BA-39559D4220B4}"/>
          </ac:spMkLst>
        </pc:spChg>
        <pc:spChg chg="mod">
          <ac:chgData name="Michael Richards" userId="6afda9a54147f31e" providerId="LiveId" clId="{C46B8935-63EE-4B78-B3D6-63EA67F06BC3}" dt="2020-06-16T08:01:01.312" v="50" actId="20577"/>
          <ac:spMkLst>
            <pc:docMk/>
            <pc:sldMk cId="561229006" sldId="259"/>
            <ac:spMk id="3" creationId="{91A9C230-3792-48EC-A9D5-48CC4D925B12}"/>
          </ac:spMkLst>
        </pc:spChg>
        <pc:spChg chg="add del mod">
          <ac:chgData name="Michael Richards" userId="6afda9a54147f31e" providerId="LiveId" clId="{C46B8935-63EE-4B78-B3D6-63EA67F06BC3}" dt="2020-06-16T08:02:08.562" v="97" actId="478"/>
          <ac:spMkLst>
            <pc:docMk/>
            <pc:sldMk cId="561229006" sldId="259"/>
            <ac:spMk id="5" creationId="{04D64850-8245-4403-9834-5F4C7CADFDD9}"/>
          </ac:spMkLst>
        </pc:spChg>
      </pc:sldChg>
      <pc:sldChg chg="modSp mod">
        <pc:chgData name="Michael Richards" userId="6afda9a54147f31e" providerId="LiveId" clId="{C46B8935-63EE-4B78-B3D6-63EA67F06BC3}" dt="2020-06-16T09:11:39.431" v="1390" actId="20577"/>
        <pc:sldMkLst>
          <pc:docMk/>
          <pc:sldMk cId="2183860606" sldId="260"/>
        </pc:sldMkLst>
        <pc:spChg chg="mod">
          <ac:chgData name="Michael Richards" userId="6afda9a54147f31e" providerId="LiveId" clId="{C46B8935-63EE-4B78-B3D6-63EA67F06BC3}" dt="2020-06-16T08:04:41.911" v="113" actId="20577"/>
          <ac:spMkLst>
            <pc:docMk/>
            <pc:sldMk cId="2183860606" sldId="260"/>
            <ac:spMk id="2" creationId="{968676C5-4F89-484C-80BA-39559D4220B4}"/>
          </ac:spMkLst>
        </pc:spChg>
        <pc:spChg chg="mod">
          <ac:chgData name="Michael Richards" userId="6afda9a54147f31e" providerId="LiveId" clId="{C46B8935-63EE-4B78-B3D6-63EA67F06BC3}" dt="2020-06-16T09:11:39.431" v="1390" actId="20577"/>
          <ac:spMkLst>
            <pc:docMk/>
            <pc:sldMk cId="2183860606" sldId="260"/>
            <ac:spMk id="3" creationId="{91A9C230-3792-48EC-A9D5-48CC4D925B12}"/>
          </ac:spMkLst>
        </pc:spChg>
      </pc:sldChg>
      <pc:sldChg chg="add">
        <pc:chgData name="Michael Richards" userId="6afda9a54147f31e" providerId="LiveId" clId="{C46B8935-63EE-4B78-B3D6-63EA67F06BC3}" dt="2020-06-16T08:02:05.071" v="96"/>
        <pc:sldMkLst>
          <pc:docMk/>
          <pc:sldMk cId="1124073450" sldId="261"/>
        </pc:sldMkLst>
      </pc:sldChg>
      <pc:sldChg chg="modSp new mod">
        <pc:chgData name="Michael Richards" userId="6afda9a54147f31e" providerId="LiveId" clId="{C46B8935-63EE-4B78-B3D6-63EA67F06BC3}" dt="2020-06-16T08:22:44.324" v="907" actId="20577"/>
        <pc:sldMkLst>
          <pc:docMk/>
          <pc:sldMk cId="2039428347" sldId="262"/>
        </pc:sldMkLst>
        <pc:spChg chg="mod">
          <ac:chgData name="Michael Richards" userId="6afda9a54147f31e" providerId="LiveId" clId="{C46B8935-63EE-4B78-B3D6-63EA67F06BC3}" dt="2020-06-16T08:19:05.637" v="696" actId="20577"/>
          <ac:spMkLst>
            <pc:docMk/>
            <pc:sldMk cId="2039428347" sldId="262"/>
            <ac:spMk id="2" creationId="{1F7B2EB0-9AB2-47EF-BD87-FD6DA28D7834}"/>
          </ac:spMkLst>
        </pc:spChg>
        <pc:spChg chg="mod">
          <ac:chgData name="Michael Richards" userId="6afda9a54147f31e" providerId="LiveId" clId="{C46B8935-63EE-4B78-B3D6-63EA67F06BC3}" dt="2020-06-16T08:22:44.324" v="907" actId="20577"/>
          <ac:spMkLst>
            <pc:docMk/>
            <pc:sldMk cId="2039428347" sldId="262"/>
            <ac:spMk id="3" creationId="{BE1FD74C-794C-4E65-B786-93B70B22922F}"/>
          </ac:spMkLst>
        </pc:spChg>
      </pc:sldChg>
      <pc:sldChg chg="modSp new mod">
        <pc:chgData name="Michael Richards" userId="6afda9a54147f31e" providerId="LiveId" clId="{C46B8935-63EE-4B78-B3D6-63EA67F06BC3}" dt="2020-06-16T09:07:20.765" v="1309" actId="20577"/>
        <pc:sldMkLst>
          <pc:docMk/>
          <pc:sldMk cId="4237980109" sldId="263"/>
        </pc:sldMkLst>
        <pc:spChg chg="mod">
          <ac:chgData name="Michael Richards" userId="6afda9a54147f31e" providerId="LiveId" clId="{C46B8935-63EE-4B78-B3D6-63EA67F06BC3}" dt="2020-06-16T08:22:14.718" v="820" actId="20577"/>
          <ac:spMkLst>
            <pc:docMk/>
            <pc:sldMk cId="4237980109" sldId="263"/>
            <ac:spMk id="2" creationId="{10B45552-D539-4D3E-8D52-2CBCB58FED10}"/>
          </ac:spMkLst>
        </pc:spChg>
        <pc:spChg chg="mod">
          <ac:chgData name="Michael Richards" userId="6afda9a54147f31e" providerId="LiveId" clId="{C46B8935-63EE-4B78-B3D6-63EA67F06BC3}" dt="2020-06-16T09:07:20.765" v="1309" actId="20577"/>
          <ac:spMkLst>
            <pc:docMk/>
            <pc:sldMk cId="4237980109" sldId="263"/>
            <ac:spMk id="3" creationId="{3A76FE7B-55CE-40AB-BFA5-60E942AA1195}"/>
          </ac:spMkLst>
        </pc:spChg>
      </pc:sldChg>
      <pc:sldChg chg="modSp new mod">
        <pc:chgData name="Michael Richards" userId="6afda9a54147f31e" providerId="LiveId" clId="{C46B8935-63EE-4B78-B3D6-63EA67F06BC3}" dt="2020-06-16T08:24:22.599" v="1122" actId="20577"/>
        <pc:sldMkLst>
          <pc:docMk/>
          <pc:sldMk cId="3488979298" sldId="264"/>
        </pc:sldMkLst>
        <pc:spChg chg="mod">
          <ac:chgData name="Michael Richards" userId="6afda9a54147f31e" providerId="LiveId" clId="{C46B8935-63EE-4B78-B3D6-63EA67F06BC3}" dt="2020-06-16T08:23:56.527" v="1060" actId="5793"/>
          <ac:spMkLst>
            <pc:docMk/>
            <pc:sldMk cId="3488979298" sldId="264"/>
            <ac:spMk id="2" creationId="{0E665205-065B-47AB-9160-3F0E27D1EEAB}"/>
          </ac:spMkLst>
        </pc:spChg>
        <pc:spChg chg="mod">
          <ac:chgData name="Michael Richards" userId="6afda9a54147f31e" providerId="LiveId" clId="{C46B8935-63EE-4B78-B3D6-63EA67F06BC3}" dt="2020-06-16T08:24:22.599" v="1122" actId="20577"/>
          <ac:spMkLst>
            <pc:docMk/>
            <pc:sldMk cId="3488979298" sldId="264"/>
            <ac:spMk id="3" creationId="{176FB4C0-377F-4EBA-93A5-399D6C71D984}"/>
          </ac:spMkLst>
        </pc:spChg>
      </pc:sldChg>
    </pc:docChg>
  </pc:docChgLst>
  <pc:docChgLst>
    <pc:chgData name="Michael Richards" userId="6afda9a54147f31e" providerId="LiveId" clId="{D6B5EFDA-45CF-4EC7-9AC0-70C39C116E56}"/>
    <pc:docChg chg="undo custSel addSld delSld modSld sldOrd">
      <pc:chgData name="Michael Richards" userId="6afda9a54147f31e" providerId="LiveId" clId="{D6B5EFDA-45CF-4EC7-9AC0-70C39C116E56}" dt="2020-07-21T09:34:10.286" v="5718" actId="20577"/>
      <pc:docMkLst>
        <pc:docMk/>
      </pc:docMkLst>
      <pc:sldChg chg="modSp mod">
        <pc:chgData name="Michael Richards" userId="6afda9a54147f31e" providerId="LiveId" clId="{D6B5EFDA-45CF-4EC7-9AC0-70C39C116E56}" dt="2020-07-17T15:03:57.207" v="4707" actId="20577"/>
        <pc:sldMkLst>
          <pc:docMk/>
          <pc:sldMk cId="1490150337" sldId="258"/>
        </pc:sldMkLst>
        <pc:spChg chg="mod">
          <ac:chgData name="Michael Richards" userId="6afda9a54147f31e" providerId="LiveId" clId="{D6B5EFDA-45CF-4EC7-9AC0-70C39C116E56}" dt="2020-07-17T15:03:57.207" v="4707" actId="20577"/>
          <ac:spMkLst>
            <pc:docMk/>
            <pc:sldMk cId="1490150337" sldId="258"/>
            <ac:spMk id="2" creationId="{E7B640E0-9BA0-4725-A6B7-BB7C66F80F01}"/>
          </ac:spMkLst>
        </pc:spChg>
      </pc:sldChg>
      <pc:sldChg chg="modSp mod">
        <pc:chgData name="Michael Richards" userId="6afda9a54147f31e" providerId="LiveId" clId="{D6B5EFDA-45CF-4EC7-9AC0-70C39C116E56}" dt="2020-07-21T09:30:53.258" v="5702" actId="20577"/>
        <pc:sldMkLst>
          <pc:docMk/>
          <pc:sldMk cId="2183860606" sldId="260"/>
        </pc:sldMkLst>
        <pc:spChg chg="mod">
          <ac:chgData name="Michael Richards" userId="6afda9a54147f31e" providerId="LiveId" clId="{D6B5EFDA-45CF-4EC7-9AC0-70C39C116E56}" dt="2020-07-21T09:30:53.258" v="5702" actId="20577"/>
          <ac:spMkLst>
            <pc:docMk/>
            <pc:sldMk cId="2183860606" sldId="260"/>
            <ac:spMk id="3" creationId="{91A9C230-3792-48EC-A9D5-48CC4D925B12}"/>
          </ac:spMkLst>
        </pc:spChg>
      </pc:sldChg>
      <pc:sldChg chg="modSp mod">
        <pc:chgData name="Michael Richards" userId="6afda9a54147f31e" providerId="LiveId" clId="{D6B5EFDA-45CF-4EC7-9AC0-70C39C116E56}" dt="2020-07-16T08:12:13.225" v="198" actId="114"/>
        <pc:sldMkLst>
          <pc:docMk/>
          <pc:sldMk cId="2039428347" sldId="262"/>
        </pc:sldMkLst>
        <pc:spChg chg="mod">
          <ac:chgData name="Michael Richards" userId="6afda9a54147f31e" providerId="LiveId" clId="{D6B5EFDA-45CF-4EC7-9AC0-70C39C116E56}" dt="2020-07-16T08:11:25.401" v="154" actId="6549"/>
          <ac:spMkLst>
            <pc:docMk/>
            <pc:sldMk cId="2039428347" sldId="262"/>
            <ac:spMk id="2" creationId="{1F7B2EB0-9AB2-47EF-BD87-FD6DA28D7834}"/>
          </ac:spMkLst>
        </pc:spChg>
        <pc:spChg chg="mod">
          <ac:chgData name="Michael Richards" userId="6afda9a54147f31e" providerId="LiveId" clId="{D6B5EFDA-45CF-4EC7-9AC0-70C39C116E56}" dt="2020-07-16T08:12:13.225" v="198" actId="114"/>
          <ac:spMkLst>
            <pc:docMk/>
            <pc:sldMk cId="2039428347" sldId="262"/>
            <ac:spMk id="3" creationId="{BE1FD74C-794C-4E65-B786-93B70B22922F}"/>
          </ac:spMkLst>
        </pc:spChg>
      </pc:sldChg>
      <pc:sldChg chg="modSp mod">
        <pc:chgData name="Michael Richards" userId="6afda9a54147f31e" providerId="LiveId" clId="{D6B5EFDA-45CF-4EC7-9AC0-70C39C116E56}" dt="2020-07-17T14:59:22.738" v="4325" actId="20577"/>
        <pc:sldMkLst>
          <pc:docMk/>
          <pc:sldMk cId="4237980109" sldId="263"/>
        </pc:sldMkLst>
        <pc:spChg chg="mod">
          <ac:chgData name="Michael Richards" userId="6afda9a54147f31e" providerId="LiveId" clId="{D6B5EFDA-45CF-4EC7-9AC0-70C39C116E56}" dt="2020-07-17T09:56:02.013" v="369" actId="20577"/>
          <ac:spMkLst>
            <pc:docMk/>
            <pc:sldMk cId="4237980109" sldId="263"/>
            <ac:spMk id="2" creationId="{10B45552-D539-4D3E-8D52-2CBCB58FED10}"/>
          </ac:spMkLst>
        </pc:spChg>
        <pc:spChg chg="mod">
          <ac:chgData name="Michael Richards" userId="6afda9a54147f31e" providerId="LiveId" clId="{D6B5EFDA-45CF-4EC7-9AC0-70C39C116E56}" dt="2020-07-17T14:59:22.738" v="4325" actId="20577"/>
          <ac:spMkLst>
            <pc:docMk/>
            <pc:sldMk cId="4237980109" sldId="263"/>
            <ac:spMk id="3" creationId="{3A76FE7B-55CE-40AB-BFA5-60E942AA1195}"/>
          </ac:spMkLst>
        </pc:spChg>
      </pc:sldChg>
      <pc:sldChg chg="del">
        <pc:chgData name="Michael Richards" userId="6afda9a54147f31e" providerId="LiveId" clId="{D6B5EFDA-45CF-4EC7-9AC0-70C39C116E56}" dt="2020-07-16T15:36:34.472" v="218" actId="47"/>
        <pc:sldMkLst>
          <pc:docMk/>
          <pc:sldMk cId="3488979298" sldId="264"/>
        </pc:sldMkLst>
      </pc:sldChg>
      <pc:sldChg chg="modSp new mod">
        <pc:chgData name="Michael Richards" userId="6afda9a54147f31e" providerId="LiveId" clId="{D6B5EFDA-45CF-4EC7-9AC0-70C39C116E56}" dt="2020-07-15T13:45:07.507" v="60" actId="20577"/>
        <pc:sldMkLst>
          <pc:docMk/>
          <pc:sldMk cId="3920705535" sldId="267"/>
        </pc:sldMkLst>
        <pc:spChg chg="mod">
          <ac:chgData name="Michael Richards" userId="6afda9a54147f31e" providerId="LiveId" clId="{D6B5EFDA-45CF-4EC7-9AC0-70C39C116E56}" dt="2020-07-15T13:45:07.507" v="60" actId="20577"/>
          <ac:spMkLst>
            <pc:docMk/>
            <pc:sldMk cId="3920705535" sldId="267"/>
            <ac:spMk id="2" creationId="{9592316A-ABB2-4139-B6BF-E31CFD04B0B7}"/>
          </ac:spMkLst>
        </pc:spChg>
      </pc:sldChg>
      <pc:sldChg chg="modSp mod">
        <pc:chgData name="Michael Richards" userId="6afda9a54147f31e" providerId="LiveId" clId="{D6B5EFDA-45CF-4EC7-9AC0-70C39C116E56}" dt="2020-07-15T13:45:50.704" v="63" actId="20577"/>
        <pc:sldMkLst>
          <pc:docMk/>
          <pc:sldMk cId="4113322427" sldId="268"/>
        </pc:sldMkLst>
        <pc:spChg chg="mod">
          <ac:chgData name="Michael Richards" userId="6afda9a54147f31e" providerId="LiveId" clId="{D6B5EFDA-45CF-4EC7-9AC0-70C39C116E56}" dt="2020-07-15T13:45:50.704" v="63" actId="20577"/>
          <ac:spMkLst>
            <pc:docMk/>
            <pc:sldMk cId="4113322427" sldId="268"/>
            <ac:spMk id="3" creationId="{91A9C230-3792-48EC-A9D5-48CC4D925B12}"/>
          </ac:spMkLst>
        </pc:spChg>
      </pc:sldChg>
      <pc:sldChg chg="del">
        <pc:chgData name="Michael Richards" userId="6afda9a54147f31e" providerId="LiveId" clId="{D6B5EFDA-45CF-4EC7-9AC0-70C39C116E56}" dt="2020-07-15T13:46:14.558" v="64" actId="2696"/>
        <pc:sldMkLst>
          <pc:docMk/>
          <pc:sldMk cId="1655476677" sldId="271"/>
        </pc:sldMkLst>
      </pc:sldChg>
      <pc:sldChg chg="modSp mod">
        <pc:chgData name="Michael Richards" userId="6afda9a54147f31e" providerId="LiveId" clId="{D6B5EFDA-45CF-4EC7-9AC0-70C39C116E56}" dt="2020-07-15T13:51:56.488" v="65" actId="6549"/>
        <pc:sldMkLst>
          <pc:docMk/>
          <pc:sldMk cId="509219102" sldId="280"/>
        </pc:sldMkLst>
        <pc:spChg chg="mod">
          <ac:chgData name="Michael Richards" userId="6afda9a54147f31e" providerId="LiveId" clId="{D6B5EFDA-45CF-4EC7-9AC0-70C39C116E56}" dt="2020-07-15T13:51:56.488" v="65" actId="6549"/>
          <ac:spMkLst>
            <pc:docMk/>
            <pc:sldMk cId="509219102" sldId="280"/>
            <ac:spMk id="5" creationId="{48C286A5-ACD4-4FB1-B095-F2FA50E01409}"/>
          </ac:spMkLst>
        </pc:spChg>
      </pc:sldChg>
      <pc:sldChg chg="del">
        <pc:chgData name="Michael Richards" userId="6afda9a54147f31e" providerId="LiveId" clId="{D6B5EFDA-45CF-4EC7-9AC0-70C39C116E56}" dt="2020-07-15T13:52:22.324" v="66" actId="2696"/>
        <pc:sldMkLst>
          <pc:docMk/>
          <pc:sldMk cId="198443481" sldId="281"/>
        </pc:sldMkLst>
      </pc:sldChg>
      <pc:sldChg chg="addSp delSp modSp mod">
        <pc:chgData name="Michael Richards" userId="6afda9a54147f31e" providerId="LiveId" clId="{D6B5EFDA-45CF-4EC7-9AC0-70C39C116E56}" dt="2020-07-16T15:10:49.264" v="204" actId="14100"/>
        <pc:sldMkLst>
          <pc:docMk/>
          <pc:sldMk cId="1604972529" sldId="283"/>
        </pc:sldMkLst>
        <pc:graphicFrameChg chg="add mod">
          <ac:chgData name="Michael Richards" userId="6afda9a54147f31e" providerId="LiveId" clId="{D6B5EFDA-45CF-4EC7-9AC0-70C39C116E56}" dt="2020-07-16T15:10:49.264" v="204" actId="14100"/>
          <ac:graphicFrameMkLst>
            <pc:docMk/>
            <pc:sldMk cId="1604972529" sldId="283"/>
            <ac:graphicFrameMk id="5" creationId="{43172FC0-B525-415B-A834-C52CDAF6C1AD}"/>
          </ac:graphicFrameMkLst>
        </pc:graphicFrameChg>
        <pc:graphicFrameChg chg="del">
          <ac:chgData name="Michael Richards" userId="6afda9a54147f31e" providerId="LiveId" clId="{D6B5EFDA-45CF-4EC7-9AC0-70C39C116E56}" dt="2020-07-16T14:57:28.279" v="200" actId="478"/>
          <ac:graphicFrameMkLst>
            <pc:docMk/>
            <pc:sldMk cId="1604972529" sldId="283"/>
            <ac:graphicFrameMk id="8" creationId="{8F3F2837-BA66-44E6-83DE-69246352F04B}"/>
          </ac:graphicFrameMkLst>
        </pc:graphicFrameChg>
      </pc:sldChg>
      <pc:sldChg chg="del">
        <pc:chgData name="Michael Richards" userId="6afda9a54147f31e" providerId="LiveId" clId="{D6B5EFDA-45CF-4EC7-9AC0-70C39C116E56}" dt="2020-07-16T15:11:16.333" v="205" actId="47"/>
        <pc:sldMkLst>
          <pc:docMk/>
          <pc:sldMk cId="464604124" sldId="284"/>
        </pc:sldMkLst>
      </pc:sldChg>
      <pc:sldChg chg="addSp delSp modSp mod">
        <pc:chgData name="Michael Richards" userId="6afda9a54147f31e" providerId="LiveId" clId="{D6B5EFDA-45CF-4EC7-9AC0-70C39C116E56}" dt="2020-07-16T15:27:37.723" v="217" actId="14100"/>
        <pc:sldMkLst>
          <pc:docMk/>
          <pc:sldMk cId="2690435824" sldId="285"/>
        </pc:sldMkLst>
        <pc:graphicFrameChg chg="add del mod modGraphic">
          <ac:chgData name="Michael Richards" userId="6afda9a54147f31e" providerId="LiveId" clId="{D6B5EFDA-45CF-4EC7-9AC0-70C39C116E56}" dt="2020-07-16T15:27:17.249" v="213"/>
          <ac:graphicFrameMkLst>
            <pc:docMk/>
            <pc:sldMk cId="2690435824" sldId="285"/>
            <ac:graphicFrameMk id="3" creationId="{B3226E55-1D90-477E-BC79-2D0D6FF86C96}"/>
          </ac:graphicFrameMkLst>
        </pc:graphicFrameChg>
        <pc:graphicFrameChg chg="add del">
          <ac:chgData name="Michael Richards" userId="6afda9a54147f31e" providerId="LiveId" clId="{D6B5EFDA-45CF-4EC7-9AC0-70C39C116E56}" dt="2020-07-16T15:27:21.322" v="214" actId="478"/>
          <ac:graphicFrameMkLst>
            <pc:docMk/>
            <pc:sldMk cId="2690435824" sldId="285"/>
            <ac:graphicFrameMk id="5" creationId="{E6C0B83E-83F8-4362-A920-E8BC90E29D42}"/>
          </ac:graphicFrameMkLst>
        </pc:graphicFrameChg>
        <pc:graphicFrameChg chg="add mod">
          <ac:chgData name="Michael Richards" userId="6afda9a54147f31e" providerId="LiveId" clId="{D6B5EFDA-45CF-4EC7-9AC0-70C39C116E56}" dt="2020-07-16T15:27:37.723" v="217" actId="14100"/>
          <ac:graphicFrameMkLst>
            <pc:docMk/>
            <pc:sldMk cId="2690435824" sldId="285"/>
            <ac:graphicFrameMk id="6" creationId="{06CB52EA-2704-4678-B6A2-731CC3204990}"/>
          </ac:graphicFrameMkLst>
        </pc:graphicFrameChg>
      </pc:sldChg>
      <pc:sldChg chg="modSp new mod">
        <pc:chgData name="Michael Richards" userId="6afda9a54147f31e" providerId="LiveId" clId="{D6B5EFDA-45CF-4EC7-9AC0-70C39C116E56}" dt="2020-07-17T07:37:40.103" v="230" actId="20577"/>
        <pc:sldMkLst>
          <pc:docMk/>
          <pc:sldMk cId="3084501907" sldId="286"/>
        </pc:sldMkLst>
        <pc:spChg chg="mod">
          <ac:chgData name="Michael Richards" userId="6afda9a54147f31e" providerId="LiveId" clId="{D6B5EFDA-45CF-4EC7-9AC0-70C39C116E56}" dt="2020-07-17T07:37:40.103" v="230" actId="20577"/>
          <ac:spMkLst>
            <pc:docMk/>
            <pc:sldMk cId="3084501907" sldId="286"/>
            <ac:spMk id="2" creationId="{95D384F4-B979-4340-8A7A-9E179FDFCEA2}"/>
          </ac:spMkLst>
        </pc:spChg>
      </pc:sldChg>
      <pc:sldChg chg="modSp new mod">
        <pc:chgData name="Michael Richards" userId="6afda9a54147f31e" providerId="LiveId" clId="{D6B5EFDA-45CF-4EC7-9AC0-70C39C116E56}" dt="2020-07-17T11:10:57.719" v="591" actId="20577"/>
        <pc:sldMkLst>
          <pc:docMk/>
          <pc:sldMk cId="3448661801" sldId="287"/>
        </pc:sldMkLst>
        <pc:spChg chg="mod">
          <ac:chgData name="Michael Richards" userId="6afda9a54147f31e" providerId="LiveId" clId="{D6B5EFDA-45CF-4EC7-9AC0-70C39C116E56}" dt="2020-07-17T11:07:36.507" v="402" actId="20577"/>
          <ac:spMkLst>
            <pc:docMk/>
            <pc:sldMk cId="3448661801" sldId="287"/>
            <ac:spMk id="2" creationId="{180B9364-1A5A-496A-B2E1-501C5563A5BD}"/>
          </ac:spMkLst>
        </pc:spChg>
        <pc:spChg chg="mod">
          <ac:chgData name="Michael Richards" userId="6afda9a54147f31e" providerId="LiveId" clId="{D6B5EFDA-45CF-4EC7-9AC0-70C39C116E56}" dt="2020-07-17T11:10:57.719" v="591" actId="20577"/>
          <ac:spMkLst>
            <pc:docMk/>
            <pc:sldMk cId="3448661801" sldId="287"/>
            <ac:spMk id="3" creationId="{036C30FB-B6EB-4173-A95E-2F02409CDB49}"/>
          </ac:spMkLst>
        </pc:spChg>
      </pc:sldChg>
      <pc:sldChg chg="modSp add mod">
        <pc:chgData name="Michael Richards" userId="6afda9a54147f31e" providerId="LiveId" clId="{D6B5EFDA-45CF-4EC7-9AC0-70C39C116E56}" dt="2020-07-17T11:43:33.064" v="902" actId="20577"/>
        <pc:sldMkLst>
          <pc:docMk/>
          <pc:sldMk cId="2086824883" sldId="288"/>
        </pc:sldMkLst>
        <pc:spChg chg="mod">
          <ac:chgData name="Michael Richards" userId="6afda9a54147f31e" providerId="LiveId" clId="{D6B5EFDA-45CF-4EC7-9AC0-70C39C116E56}" dt="2020-07-17T11:43:33.064" v="902" actId="20577"/>
          <ac:spMkLst>
            <pc:docMk/>
            <pc:sldMk cId="2086824883" sldId="288"/>
            <ac:spMk id="3" creationId="{036C30FB-B6EB-4173-A95E-2F02409CDB49}"/>
          </ac:spMkLst>
        </pc:spChg>
      </pc:sldChg>
      <pc:sldChg chg="modSp new mod">
        <pc:chgData name="Michael Richards" userId="6afda9a54147f31e" providerId="LiveId" clId="{D6B5EFDA-45CF-4EC7-9AC0-70C39C116E56}" dt="2020-07-17T12:19:48.189" v="1247" actId="20577"/>
        <pc:sldMkLst>
          <pc:docMk/>
          <pc:sldMk cId="3142999766" sldId="289"/>
        </pc:sldMkLst>
        <pc:spChg chg="mod">
          <ac:chgData name="Michael Richards" userId="6afda9a54147f31e" providerId="LiveId" clId="{D6B5EFDA-45CF-4EC7-9AC0-70C39C116E56}" dt="2020-07-17T11:48:26.022" v="966" actId="20577"/>
          <ac:spMkLst>
            <pc:docMk/>
            <pc:sldMk cId="3142999766" sldId="289"/>
            <ac:spMk id="2" creationId="{5D64D602-EDCF-4A17-8885-A71F1336DAE2}"/>
          </ac:spMkLst>
        </pc:spChg>
        <pc:spChg chg="mod">
          <ac:chgData name="Michael Richards" userId="6afda9a54147f31e" providerId="LiveId" clId="{D6B5EFDA-45CF-4EC7-9AC0-70C39C116E56}" dt="2020-07-17T12:19:48.189" v="1247" actId="20577"/>
          <ac:spMkLst>
            <pc:docMk/>
            <pc:sldMk cId="3142999766" sldId="289"/>
            <ac:spMk id="3" creationId="{C19F1AA9-283A-4556-9E7A-557DED9FC4AA}"/>
          </ac:spMkLst>
        </pc:spChg>
      </pc:sldChg>
      <pc:sldChg chg="modSp new mod">
        <pc:chgData name="Michael Richards" userId="6afda9a54147f31e" providerId="LiveId" clId="{D6B5EFDA-45CF-4EC7-9AC0-70C39C116E56}" dt="2020-07-17T13:59:17.015" v="2070" actId="114"/>
        <pc:sldMkLst>
          <pc:docMk/>
          <pc:sldMk cId="3358400409" sldId="290"/>
        </pc:sldMkLst>
        <pc:spChg chg="mod">
          <ac:chgData name="Michael Richards" userId="6afda9a54147f31e" providerId="LiveId" clId="{D6B5EFDA-45CF-4EC7-9AC0-70C39C116E56}" dt="2020-07-17T12:21:53.110" v="1281" actId="20577"/>
          <ac:spMkLst>
            <pc:docMk/>
            <pc:sldMk cId="3358400409" sldId="290"/>
            <ac:spMk id="2" creationId="{90AC690D-7C2C-4785-92CF-5079A2E3B856}"/>
          </ac:spMkLst>
        </pc:spChg>
        <pc:spChg chg="mod">
          <ac:chgData name="Michael Richards" userId="6afda9a54147f31e" providerId="LiveId" clId="{D6B5EFDA-45CF-4EC7-9AC0-70C39C116E56}" dt="2020-07-17T13:59:17.015" v="2070" actId="114"/>
          <ac:spMkLst>
            <pc:docMk/>
            <pc:sldMk cId="3358400409" sldId="290"/>
            <ac:spMk id="3" creationId="{0F9793B9-C154-4261-A4DC-E88F699ED41A}"/>
          </ac:spMkLst>
        </pc:spChg>
      </pc:sldChg>
      <pc:sldChg chg="modSp add mod">
        <pc:chgData name="Michael Richards" userId="6afda9a54147f31e" providerId="LiveId" clId="{D6B5EFDA-45CF-4EC7-9AC0-70C39C116E56}" dt="2020-07-17T12:50:59.352" v="1870" actId="114"/>
        <pc:sldMkLst>
          <pc:docMk/>
          <pc:sldMk cId="616651221" sldId="291"/>
        </pc:sldMkLst>
        <pc:spChg chg="mod">
          <ac:chgData name="Michael Richards" userId="6afda9a54147f31e" providerId="LiveId" clId="{D6B5EFDA-45CF-4EC7-9AC0-70C39C116E56}" dt="2020-07-17T12:50:59.352" v="1870" actId="114"/>
          <ac:spMkLst>
            <pc:docMk/>
            <pc:sldMk cId="616651221" sldId="291"/>
            <ac:spMk id="3" creationId="{0F9793B9-C154-4261-A4DC-E88F699ED41A}"/>
          </ac:spMkLst>
        </pc:spChg>
      </pc:sldChg>
      <pc:sldChg chg="modSp new mod">
        <pc:chgData name="Michael Richards" userId="6afda9a54147f31e" providerId="LiveId" clId="{D6B5EFDA-45CF-4EC7-9AC0-70C39C116E56}" dt="2020-07-17T14:11:22.207" v="2357" actId="12"/>
        <pc:sldMkLst>
          <pc:docMk/>
          <pc:sldMk cId="3783217594" sldId="292"/>
        </pc:sldMkLst>
        <pc:spChg chg="mod">
          <ac:chgData name="Michael Richards" userId="6afda9a54147f31e" providerId="LiveId" clId="{D6B5EFDA-45CF-4EC7-9AC0-70C39C116E56}" dt="2020-07-17T14:09:09.259" v="2124" actId="20577"/>
          <ac:spMkLst>
            <pc:docMk/>
            <pc:sldMk cId="3783217594" sldId="292"/>
            <ac:spMk id="2" creationId="{77596868-D40A-48F3-960A-12DC4C2BA953}"/>
          </ac:spMkLst>
        </pc:spChg>
        <pc:spChg chg="mod">
          <ac:chgData name="Michael Richards" userId="6afda9a54147f31e" providerId="LiveId" clId="{D6B5EFDA-45CF-4EC7-9AC0-70C39C116E56}" dt="2020-07-17T14:11:22.207" v="2357" actId="12"/>
          <ac:spMkLst>
            <pc:docMk/>
            <pc:sldMk cId="3783217594" sldId="292"/>
            <ac:spMk id="3" creationId="{4A45986E-2F70-4690-9706-98F717CDD45A}"/>
          </ac:spMkLst>
        </pc:spChg>
      </pc:sldChg>
      <pc:sldChg chg="modSp add mod">
        <pc:chgData name="Michael Richards" userId="6afda9a54147f31e" providerId="LiveId" clId="{D6B5EFDA-45CF-4EC7-9AC0-70C39C116E56}" dt="2020-07-17T14:14:03.910" v="2611" actId="6549"/>
        <pc:sldMkLst>
          <pc:docMk/>
          <pc:sldMk cId="2362179485" sldId="293"/>
        </pc:sldMkLst>
        <pc:spChg chg="mod">
          <ac:chgData name="Michael Richards" userId="6afda9a54147f31e" providerId="LiveId" clId="{D6B5EFDA-45CF-4EC7-9AC0-70C39C116E56}" dt="2020-07-17T14:14:03.910" v="2611" actId="6549"/>
          <ac:spMkLst>
            <pc:docMk/>
            <pc:sldMk cId="2362179485" sldId="293"/>
            <ac:spMk id="3" creationId="{4A45986E-2F70-4690-9706-98F717CDD45A}"/>
          </ac:spMkLst>
        </pc:spChg>
      </pc:sldChg>
      <pc:sldChg chg="modSp add mod">
        <pc:chgData name="Michael Richards" userId="6afda9a54147f31e" providerId="LiveId" clId="{D6B5EFDA-45CF-4EC7-9AC0-70C39C116E56}" dt="2020-07-17T14:18:11.470" v="2861" actId="6549"/>
        <pc:sldMkLst>
          <pc:docMk/>
          <pc:sldMk cId="538946419" sldId="294"/>
        </pc:sldMkLst>
        <pc:spChg chg="mod">
          <ac:chgData name="Michael Richards" userId="6afda9a54147f31e" providerId="LiveId" clId="{D6B5EFDA-45CF-4EC7-9AC0-70C39C116E56}" dt="2020-07-17T14:18:11.470" v="2861" actId="6549"/>
          <ac:spMkLst>
            <pc:docMk/>
            <pc:sldMk cId="538946419" sldId="294"/>
            <ac:spMk id="3" creationId="{4A45986E-2F70-4690-9706-98F717CDD45A}"/>
          </ac:spMkLst>
        </pc:spChg>
      </pc:sldChg>
      <pc:sldChg chg="modSp add mod">
        <pc:chgData name="Michael Richards" userId="6afda9a54147f31e" providerId="LiveId" clId="{D6B5EFDA-45CF-4EC7-9AC0-70C39C116E56}" dt="2020-07-17T14:15:55.146" v="2736" actId="15"/>
        <pc:sldMkLst>
          <pc:docMk/>
          <pc:sldMk cId="1812914808" sldId="295"/>
        </pc:sldMkLst>
        <pc:spChg chg="mod">
          <ac:chgData name="Michael Richards" userId="6afda9a54147f31e" providerId="LiveId" clId="{D6B5EFDA-45CF-4EC7-9AC0-70C39C116E56}" dt="2020-07-17T14:15:55.146" v="2736" actId="15"/>
          <ac:spMkLst>
            <pc:docMk/>
            <pc:sldMk cId="1812914808" sldId="295"/>
            <ac:spMk id="3" creationId="{4A45986E-2F70-4690-9706-98F717CDD45A}"/>
          </ac:spMkLst>
        </pc:spChg>
      </pc:sldChg>
      <pc:sldChg chg="addSp delSp modSp add mod">
        <pc:chgData name="Michael Richards" userId="6afda9a54147f31e" providerId="LiveId" clId="{D6B5EFDA-45CF-4EC7-9AC0-70C39C116E56}" dt="2020-07-17T14:17:02.389" v="2820" actId="20577"/>
        <pc:sldMkLst>
          <pc:docMk/>
          <pc:sldMk cId="458612282" sldId="296"/>
        </pc:sldMkLst>
        <pc:spChg chg="add del mod">
          <ac:chgData name="Michael Richards" userId="6afda9a54147f31e" providerId="LiveId" clId="{D6B5EFDA-45CF-4EC7-9AC0-70C39C116E56}" dt="2020-07-17T14:17:02.389" v="2820" actId="20577"/>
          <ac:spMkLst>
            <pc:docMk/>
            <pc:sldMk cId="458612282" sldId="296"/>
            <ac:spMk id="3" creationId="{4A45986E-2F70-4690-9706-98F717CDD45A}"/>
          </ac:spMkLst>
        </pc:spChg>
        <pc:spChg chg="add del mod">
          <ac:chgData name="Michael Richards" userId="6afda9a54147f31e" providerId="LiveId" clId="{D6B5EFDA-45CF-4EC7-9AC0-70C39C116E56}" dt="2020-07-17T14:16:15.077" v="2740" actId="478"/>
          <ac:spMkLst>
            <pc:docMk/>
            <pc:sldMk cId="458612282" sldId="296"/>
            <ac:spMk id="6" creationId="{FC75CAB4-263C-4C2F-8F08-D3E8D1A14A5D}"/>
          </ac:spMkLst>
        </pc:spChg>
      </pc:sldChg>
      <pc:sldChg chg="modSp add mod">
        <pc:chgData name="Michael Richards" userId="6afda9a54147f31e" providerId="LiveId" clId="{D6B5EFDA-45CF-4EC7-9AC0-70C39C116E56}" dt="2020-07-17T14:18:30.398" v="2875" actId="20577"/>
        <pc:sldMkLst>
          <pc:docMk/>
          <pc:sldMk cId="1811369447" sldId="297"/>
        </pc:sldMkLst>
        <pc:spChg chg="mod">
          <ac:chgData name="Michael Richards" userId="6afda9a54147f31e" providerId="LiveId" clId="{D6B5EFDA-45CF-4EC7-9AC0-70C39C116E56}" dt="2020-07-17T14:18:30.398" v="2875" actId="20577"/>
          <ac:spMkLst>
            <pc:docMk/>
            <pc:sldMk cId="1811369447" sldId="297"/>
            <ac:spMk id="3" creationId="{4A45986E-2F70-4690-9706-98F717CDD45A}"/>
          </ac:spMkLst>
        </pc:spChg>
      </pc:sldChg>
      <pc:sldChg chg="modSp add mod">
        <pc:chgData name="Michael Richards" userId="6afda9a54147f31e" providerId="LiveId" clId="{D6B5EFDA-45CF-4EC7-9AC0-70C39C116E56}" dt="2020-07-17T14:26:14.711" v="3102" actId="20577"/>
        <pc:sldMkLst>
          <pc:docMk/>
          <pc:sldMk cId="1746136589" sldId="298"/>
        </pc:sldMkLst>
        <pc:spChg chg="mod">
          <ac:chgData name="Michael Richards" userId="6afda9a54147f31e" providerId="LiveId" clId="{D6B5EFDA-45CF-4EC7-9AC0-70C39C116E56}" dt="2020-07-17T14:26:14.711" v="3102" actId="20577"/>
          <ac:spMkLst>
            <pc:docMk/>
            <pc:sldMk cId="1746136589" sldId="298"/>
            <ac:spMk id="3" creationId="{4A45986E-2F70-4690-9706-98F717CDD45A}"/>
          </ac:spMkLst>
        </pc:spChg>
      </pc:sldChg>
      <pc:sldChg chg="modSp new mod">
        <pc:chgData name="Michael Richards" userId="6afda9a54147f31e" providerId="LiveId" clId="{D6B5EFDA-45CF-4EC7-9AC0-70C39C116E56}" dt="2020-07-17T14:45:19.255" v="4073" actId="6549"/>
        <pc:sldMkLst>
          <pc:docMk/>
          <pc:sldMk cId="2313727211" sldId="299"/>
        </pc:sldMkLst>
        <pc:spChg chg="mod">
          <ac:chgData name="Michael Richards" userId="6afda9a54147f31e" providerId="LiveId" clId="{D6B5EFDA-45CF-4EC7-9AC0-70C39C116E56}" dt="2020-07-17T14:27:43.137" v="3146" actId="20577"/>
          <ac:spMkLst>
            <pc:docMk/>
            <pc:sldMk cId="2313727211" sldId="299"/>
            <ac:spMk id="2" creationId="{084BB2FD-3B16-49FD-A60B-EB4C8E0FEA9E}"/>
          </ac:spMkLst>
        </pc:spChg>
        <pc:spChg chg="mod">
          <ac:chgData name="Michael Richards" userId="6afda9a54147f31e" providerId="LiveId" clId="{D6B5EFDA-45CF-4EC7-9AC0-70C39C116E56}" dt="2020-07-17T14:45:19.255" v="4073" actId="6549"/>
          <ac:spMkLst>
            <pc:docMk/>
            <pc:sldMk cId="2313727211" sldId="299"/>
            <ac:spMk id="3" creationId="{607C144D-A227-44AE-B178-89C7FC1DD3F8}"/>
          </ac:spMkLst>
        </pc:spChg>
      </pc:sldChg>
      <pc:sldChg chg="modSp new mod">
        <pc:chgData name="Michael Richards" userId="6afda9a54147f31e" providerId="LiveId" clId="{D6B5EFDA-45CF-4EC7-9AC0-70C39C116E56}" dt="2020-07-17T14:29:15.865" v="3323" actId="20577"/>
        <pc:sldMkLst>
          <pc:docMk/>
          <pc:sldMk cId="500780410" sldId="300"/>
        </pc:sldMkLst>
        <pc:spChg chg="mod">
          <ac:chgData name="Michael Richards" userId="6afda9a54147f31e" providerId="LiveId" clId="{D6B5EFDA-45CF-4EC7-9AC0-70C39C116E56}" dt="2020-07-17T14:28:19.781" v="3180" actId="20577"/>
          <ac:spMkLst>
            <pc:docMk/>
            <pc:sldMk cId="500780410" sldId="300"/>
            <ac:spMk id="2" creationId="{17D43B68-CDCD-4A24-B70E-5D2688D1BF44}"/>
          </ac:spMkLst>
        </pc:spChg>
        <pc:spChg chg="mod">
          <ac:chgData name="Michael Richards" userId="6afda9a54147f31e" providerId="LiveId" clId="{D6B5EFDA-45CF-4EC7-9AC0-70C39C116E56}" dt="2020-07-17T14:29:15.865" v="3323" actId="20577"/>
          <ac:spMkLst>
            <pc:docMk/>
            <pc:sldMk cId="500780410" sldId="300"/>
            <ac:spMk id="3" creationId="{4A5D219F-D7AA-4C43-B99E-2E7C860BD15B}"/>
          </ac:spMkLst>
        </pc:spChg>
      </pc:sldChg>
      <pc:sldChg chg="modSp add mod ord">
        <pc:chgData name="Michael Richards" userId="6afda9a54147f31e" providerId="LiveId" clId="{D6B5EFDA-45CF-4EC7-9AC0-70C39C116E56}" dt="2020-07-17T14:45:53.266" v="4130" actId="20577"/>
        <pc:sldMkLst>
          <pc:docMk/>
          <pc:sldMk cId="3157876885" sldId="301"/>
        </pc:sldMkLst>
        <pc:spChg chg="mod">
          <ac:chgData name="Michael Richards" userId="6afda9a54147f31e" providerId="LiveId" clId="{D6B5EFDA-45CF-4EC7-9AC0-70C39C116E56}" dt="2020-07-17T14:45:53.266" v="4130" actId="20577"/>
          <ac:spMkLst>
            <pc:docMk/>
            <pc:sldMk cId="3157876885" sldId="301"/>
            <ac:spMk id="3" creationId="{607C144D-A227-44AE-B178-89C7FC1DD3F8}"/>
          </ac:spMkLst>
        </pc:spChg>
      </pc:sldChg>
      <pc:sldChg chg="add del">
        <pc:chgData name="Michael Richards" userId="6afda9a54147f31e" providerId="LiveId" clId="{D6B5EFDA-45CF-4EC7-9AC0-70C39C116E56}" dt="2020-07-17T14:37:42.788" v="3790" actId="47"/>
        <pc:sldMkLst>
          <pc:docMk/>
          <pc:sldMk cId="1194585557" sldId="302"/>
        </pc:sldMkLst>
      </pc:sldChg>
      <pc:sldChg chg="modSp add mod">
        <pc:chgData name="Michael Richards" userId="6afda9a54147f31e" providerId="LiveId" clId="{D6B5EFDA-45CF-4EC7-9AC0-70C39C116E56}" dt="2020-07-17T14:45:09.424" v="4071" actId="6549"/>
        <pc:sldMkLst>
          <pc:docMk/>
          <pc:sldMk cId="3683503413" sldId="302"/>
        </pc:sldMkLst>
        <pc:spChg chg="mod">
          <ac:chgData name="Michael Richards" userId="6afda9a54147f31e" providerId="LiveId" clId="{D6B5EFDA-45CF-4EC7-9AC0-70C39C116E56}" dt="2020-07-17T14:45:09.424" v="4071" actId="6549"/>
          <ac:spMkLst>
            <pc:docMk/>
            <pc:sldMk cId="3683503413" sldId="302"/>
            <ac:spMk id="3" creationId="{607C144D-A227-44AE-B178-89C7FC1DD3F8}"/>
          </ac:spMkLst>
        </pc:spChg>
      </pc:sldChg>
      <pc:sldChg chg="add del">
        <pc:chgData name="Michael Richards" userId="6afda9a54147f31e" providerId="LiveId" clId="{D6B5EFDA-45CF-4EC7-9AC0-70C39C116E56}" dt="2020-07-17T14:45:01.310" v="4070" actId="2696"/>
        <pc:sldMkLst>
          <pc:docMk/>
          <pc:sldMk cId="3932450989" sldId="303"/>
        </pc:sldMkLst>
      </pc:sldChg>
      <pc:sldChg chg="modSp new mod">
        <pc:chgData name="Michael Richards" userId="6afda9a54147f31e" providerId="LiveId" clId="{D6B5EFDA-45CF-4EC7-9AC0-70C39C116E56}" dt="2020-07-17T14:50:44.116" v="4295" actId="20577"/>
        <pc:sldMkLst>
          <pc:docMk/>
          <pc:sldMk cId="3959821626" sldId="303"/>
        </pc:sldMkLst>
        <pc:spChg chg="mod">
          <ac:chgData name="Michael Richards" userId="6afda9a54147f31e" providerId="LiveId" clId="{D6B5EFDA-45CF-4EC7-9AC0-70C39C116E56}" dt="2020-07-17T14:46:46.034" v="4173" actId="20577"/>
          <ac:spMkLst>
            <pc:docMk/>
            <pc:sldMk cId="3959821626" sldId="303"/>
            <ac:spMk id="2" creationId="{152A120F-9378-4C96-9CFA-76C823628569}"/>
          </ac:spMkLst>
        </pc:spChg>
        <pc:spChg chg="mod">
          <ac:chgData name="Michael Richards" userId="6afda9a54147f31e" providerId="LiveId" clId="{D6B5EFDA-45CF-4EC7-9AC0-70C39C116E56}" dt="2020-07-17T14:50:44.116" v="4295" actId="20577"/>
          <ac:spMkLst>
            <pc:docMk/>
            <pc:sldMk cId="3959821626" sldId="303"/>
            <ac:spMk id="3" creationId="{4D914933-6575-4B26-ACDE-5C13FF6C9418}"/>
          </ac:spMkLst>
        </pc:spChg>
      </pc:sldChg>
      <pc:sldChg chg="modSp new mod">
        <pc:chgData name="Michael Richards" userId="6afda9a54147f31e" providerId="LiveId" clId="{D6B5EFDA-45CF-4EC7-9AC0-70C39C116E56}" dt="2020-07-17T15:02:09.233" v="4697" actId="20577"/>
        <pc:sldMkLst>
          <pc:docMk/>
          <pc:sldMk cId="24301244" sldId="304"/>
        </pc:sldMkLst>
        <pc:spChg chg="mod">
          <ac:chgData name="Michael Richards" userId="6afda9a54147f31e" providerId="LiveId" clId="{D6B5EFDA-45CF-4EC7-9AC0-70C39C116E56}" dt="2020-07-17T14:59:42.848" v="4353" actId="20577"/>
          <ac:spMkLst>
            <pc:docMk/>
            <pc:sldMk cId="24301244" sldId="304"/>
            <ac:spMk id="2" creationId="{8A5FE8B5-D6FC-4D12-88D2-EC102E2CABCE}"/>
          </ac:spMkLst>
        </pc:spChg>
        <pc:spChg chg="mod">
          <ac:chgData name="Michael Richards" userId="6afda9a54147f31e" providerId="LiveId" clId="{D6B5EFDA-45CF-4EC7-9AC0-70C39C116E56}" dt="2020-07-17T15:02:09.233" v="4697" actId="20577"/>
          <ac:spMkLst>
            <pc:docMk/>
            <pc:sldMk cId="24301244" sldId="304"/>
            <ac:spMk id="3" creationId="{5F511A85-2BAA-4F07-9BC8-F0CF1F4C87D6}"/>
          </ac:spMkLst>
        </pc:spChg>
      </pc:sldChg>
      <pc:sldChg chg="modSp new mod">
        <pc:chgData name="Michael Richards" userId="6afda9a54147f31e" providerId="LiveId" clId="{D6B5EFDA-45CF-4EC7-9AC0-70C39C116E56}" dt="2020-07-21T08:11:49.176" v="4887" actId="12"/>
        <pc:sldMkLst>
          <pc:docMk/>
          <pc:sldMk cId="1311160593" sldId="305"/>
        </pc:sldMkLst>
        <pc:spChg chg="mod">
          <ac:chgData name="Michael Richards" userId="6afda9a54147f31e" providerId="LiveId" clId="{D6B5EFDA-45CF-4EC7-9AC0-70C39C116E56}" dt="2020-07-21T08:09:18.260" v="4735" actId="20577"/>
          <ac:spMkLst>
            <pc:docMk/>
            <pc:sldMk cId="1311160593" sldId="305"/>
            <ac:spMk id="2" creationId="{C50AD1BB-E060-44C4-B412-CB03F70EF338}"/>
          </ac:spMkLst>
        </pc:spChg>
        <pc:spChg chg="mod">
          <ac:chgData name="Michael Richards" userId="6afda9a54147f31e" providerId="LiveId" clId="{D6B5EFDA-45CF-4EC7-9AC0-70C39C116E56}" dt="2020-07-21T08:11:49.176" v="4887" actId="12"/>
          <ac:spMkLst>
            <pc:docMk/>
            <pc:sldMk cId="1311160593" sldId="305"/>
            <ac:spMk id="3" creationId="{989D42EC-EFDD-4181-99CD-2364A742AFEF}"/>
          </ac:spMkLst>
        </pc:spChg>
      </pc:sldChg>
      <pc:sldChg chg="modSp new mod">
        <pc:chgData name="Michael Richards" userId="6afda9a54147f31e" providerId="LiveId" clId="{D6B5EFDA-45CF-4EC7-9AC0-70C39C116E56}" dt="2020-07-21T09:34:10.286" v="5718" actId="20577"/>
        <pc:sldMkLst>
          <pc:docMk/>
          <pc:sldMk cId="1566782906" sldId="306"/>
        </pc:sldMkLst>
        <pc:spChg chg="mod">
          <ac:chgData name="Michael Richards" userId="6afda9a54147f31e" providerId="LiveId" clId="{D6B5EFDA-45CF-4EC7-9AC0-70C39C116E56}" dt="2020-07-21T09:01:55.433" v="4904" actId="20577"/>
          <ac:spMkLst>
            <pc:docMk/>
            <pc:sldMk cId="1566782906" sldId="306"/>
            <ac:spMk id="2" creationId="{9D832D94-453C-41FA-B6AD-48AFA98E9DE6}"/>
          </ac:spMkLst>
        </pc:spChg>
        <pc:spChg chg="mod">
          <ac:chgData name="Michael Richards" userId="6afda9a54147f31e" providerId="LiveId" clId="{D6B5EFDA-45CF-4EC7-9AC0-70C39C116E56}" dt="2020-07-21T09:34:10.286" v="5718" actId="20577"/>
          <ac:spMkLst>
            <pc:docMk/>
            <pc:sldMk cId="1566782906" sldId="306"/>
            <ac:spMk id="3" creationId="{7F23DCF9-BAF9-4C92-A9FC-4652B37F4354}"/>
          </ac:spMkLst>
        </pc:spChg>
      </pc:sldChg>
    </pc:docChg>
  </pc:docChgLst>
  <pc:docChgLst>
    <pc:chgData name="Michael Richards" userId="6afda9a54147f31e" providerId="LiveId" clId="{A040809F-A4D2-4DA2-980A-C9DB1E7CBE7D}"/>
    <pc:docChg chg="modMainMaster">
      <pc:chgData name="Michael Richards" userId="6afda9a54147f31e" providerId="LiveId" clId="{A040809F-A4D2-4DA2-980A-C9DB1E7CBE7D}" dt="2020-06-15T06:03:56.792" v="1" actId="14100"/>
      <pc:docMkLst>
        <pc:docMk/>
      </pc:docMkLst>
      <pc:sldMasterChg chg="modSldLayout">
        <pc:chgData name="Michael Richards" userId="6afda9a54147f31e" providerId="LiveId" clId="{A040809F-A4D2-4DA2-980A-C9DB1E7CBE7D}" dt="2020-06-15T06:03:56.792" v="1" actId="14100"/>
        <pc:sldMasterMkLst>
          <pc:docMk/>
          <pc:sldMasterMk cId="3489411563" sldId="2147483660"/>
        </pc:sldMasterMkLst>
        <pc:sldLayoutChg chg="modSp mod">
          <pc:chgData name="Michael Richards" userId="6afda9a54147f31e" providerId="LiveId" clId="{A040809F-A4D2-4DA2-980A-C9DB1E7CBE7D}" dt="2020-06-15T06:03:56.792" v="1" actId="14100"/>
          <pc:sldLayoutMkLst>
            <pc:docMk/>
            <pc:sldMasterMk cId="3489411563" sldId="2147483660"/>
            <pc:sldLayoutMk cId="1654202387" sldId="2147483668"/>
          </pc:sldLayoutMkLst>
          <pc:spChg chg="mod">
            <ac:chgData name="Michael Richards" userId="6afda9a54147f31e" providerId="LiveId" clId="{A040809F-A4D2-4DA2-980A-C9DB1E7CBE7D}" dt="2020-06-15T06:03:52.096" v="0" actId="14100"/>
            <ac:spMkLst>
              <pc:docMk/>
              <pc:sldMasterMk cId="3489411563" sldId="2147483660"/>
              <pc:sldLayoutMk cId="1654202387" sldId="2147483668"/>
              <ac:spMk id="2" creationId="{00000000-0000-0000-0000-000000000000}"/>
            </ac:spMkLst>
          </pc:spChg>
          <pc:spChg chg="mod">
            <ac:chgData name="Michael Richards" userId="6afda9a54147f31e" providerId="LiveId" clId="{A040809F-A4D2-4DA2-980A-C9DB1E7CBE7D}" dt="2020-06-15T06:03:56.792" v="1" actId="14100"/>
            <ac:spMkLst>
              <pc:docMk/>
              <pc:sldMasterMk cId="3489411563" sldId="2147483660"/>
              <pc:sldLayoutMk cId="1654202387" sldId="2147483668"/>
              <ac:spMk id="3" creationId="{00000000-0000-0000-0000-0000000000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21790063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21790063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18249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619" y="2879933"/>
            <a:ext cx="21033938" cy="9473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/>
          </a:bodyPr>
          <a:lstStyle/>
          <a:p>
            <a:r>
              <a:rPr lang="en-US" dirty="0"/>
              <a:t>PI10 reporting</a:t>
            </a:r>
            <a:r>
              <a:rPr lang="en-US"/>
              <a:t>: Settlement</a:t>
            </a:r>
            <a:br>
              <a:rPr lang="en-US"/>
            </a:br>
            <a:r>
              <a:rPr lang="en-US" sz="7200"/>
              <a:t>July 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7BB1-48D3-4959-A5D8-0B185638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6" y="582180"/>
            <a:ext cx="21033936" cy="18653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10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state of the transfer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C91E0-1D26-48BA-89E4-2312644B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223442" y="12712700"/>
            <a:ext cx="5487114" cy="730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0AF9D7A-5BEE-9245-944A-197F51D542D9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C9ABFDB-77EB-49A5-B744-09FA7A6EC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4205" y="2931207"/>
          <a:ext cx="22164233" cy="142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8505759" imgH="547502" progId="Excel.Sheet.12">
                  <p:embed/>
                </p:oleObj>
              </mc:Choice>
              <mc:Fallback>
                <p:oleObj name="Worksheet" r:id="rId3" imgW="8505759" imgH="547502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C9ABFDB-77EB-49A5-B744-09FA7A6EC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4205" y="2931207"/>
                        <a:ext cx="22164233" cy="1427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600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6F0-3342-4BD6-8C4D-B4B3DBA5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Transfer the gross settled components to the settlement 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9EA1-CC97-422D-BE7D-20E2DCFC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2879933"/>
            <a:ext cx="21033938" cy="1024640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transferParticipantRoleTypeId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ledgerEntryTypeId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amount)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(SELECT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TP.transferParticipantRoleTypeId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TP.ledgerEntryTypeId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TP.amount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*-1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TP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PC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M.ledgerAccountTypeId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settlementgranularity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M.settlementGranularityId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G.settlementGranularityId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@ThisTransfer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AND G.name = 'GROSS’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UNION SELECT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PC1.participantCurrencyId,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TP.transferParticipantRoleTypeId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TP.ledgerEntryTypeId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TP.amount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TP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PC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settlementgranularity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M.settlementGranularityId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G.settlementGranularityId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PC1 ON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PC1.currencyId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PC1.participantId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PC1.ledgerAccountTypeId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M.settlementAccountId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@ThisTransfer AND G.name = 'GROSS');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FA6E6-4E4D-456C-BB3E-3AAABABF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6F0-3342-4BD6-8C4D-B4B3DBA5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Transfer the gross settled components to the settlement 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9EA1-CC97-422D-BE7D-20E2DCFC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2879933"/>
            <a:ext cx="21033938" cy="1024640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transferParticipantRoleTypeId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ledgerEntryTypeId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amount)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(SELECT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TP.transferParticipantRoleTypeId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TP.ledgerEntryTypeId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TP.amount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*-1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TP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PC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M.ledgerAccountTypeId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settlementgranularity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M.settlementGranularityId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G.settlementGranularityId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@ThisTransfer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AND G.name = 'GROSS’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UNION SELECT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PC1.participantCurrencyId,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TP.transferParticipantRoleTypeId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TP.ledgerEntryTypeId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TP.amount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TP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PC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settlementgranularity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M.settlementGranularityId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G.settlementGranularityId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PC1 ON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PC1.currencyId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PC1.participantId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PC1.ledgerAccountTypeId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M.settlementAccountId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@ThisTransfer AND G.name = 'GROSS');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FA6E6-4E4D-456C-BB3E-3AAABABF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F604760-C7FF-4816-92F2-75D13B1F0770}"/>
              </a:ext>
            </a:extLst>
          </p:cNvPr>
          <p:cNvSpPr/>
          <p:nvPr/>
        </p:nvSpPr>
        <p:spPr>
          <a:xfrm>
            <a:off x="11041166" y="3243129"/>
            <a:ext cx="6246976" cy="2709017"/>
          </a:xfrm>
          <a:prstGeom prst="wedgeRoundRectCallout">
            <a:avLst>
              <a:gd name="adj1" fmla="val -165840"/>
              <a:gd name="adj2" fmla="val 138525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We join two queries to make the update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535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6F0-3342-4BD6-8C4D-B4B3DBA5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Transfer the gross settled components to the settlement 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9EA1-CC97-422D-BE7D-20E2DCFC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2879933"/>
            <a:ext cx="21033938" cy="1024640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transferParticipantRoleTypeId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ledgerEntryTypeId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amount)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(SELECT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TP.transferParticipantRoleTypeId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TP.ledgerEntryTypeId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TP.amount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*-1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TP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PC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M.ledgerAccountTypeId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settlementgranularity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M.settlementGranularityId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G.settlementGranularityId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 pacs.002.001.11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@ThisTransfer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AND G.name = 'GROSS’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UNION SELECT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PC1.participantCurrencyId,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TP.transferParticipantRoleTypeId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TP.ledgerEntryTypeId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TP.amount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TP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PC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settlementgranularity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M.settlementGranularityId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G.settlementGranularityId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PC1 ON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PC1.currencyId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PC1.participantId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PC1.ledgerAccountTypeId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M.settlementAccountId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@ThisTransfer AND G.name = 'GROSS');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FA6E6-4E4D-456C-BB3E-3AAABABF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F604760-C7FF-4816-92F2-75D13B1F0770}"/>
              </a:ext>
            </a:extLst>
          </p:cNvPr>
          <p:cNvSpPr/>
          <p:nvPr/>
        </p:nvSpPr>
        <p:spPr>
          <a:xfrm>
            <a:off x="13057973" y="2738928"/>
            <a:ext cx="6246976" cy="2709017"/>
          </a:xfrm>
          <a:prstGeom prst="wedgeRoundRectCallout">
            <a:avLst>
              <a:gd name="adj1" fmla="val -165840"/>
              <a:gd name="adj2" fmla="val 138525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The first collects any existing ledger movements which belong to a settlement model which is settled GROSS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6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6F0-3342-4BD6-8C4D-B4B3DBA5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Transfer the gross settled components to the settlement 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9EA1-CC97-422D-BE7D-20E2DCFC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2879933"/>
            <a:ext cx="21033938" cy="1024640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transferParticipantRoleTypeId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ledgerEntryTypeId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amount)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(SELECT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TP.transferParticipantRoleTypeId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TP.ledgerEntryTypeId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TP.amount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*-1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TP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PC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M.ledgerAccountTypeId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settlementgranularity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M.settlementGranularityId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G.settlementGranularityId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 pacs.002.001.11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@ThisTransfer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AND G.name = 'GROSS’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UNION SELECT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PC1.participantCurrencyId,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TP.transferParticipantRoleTypeId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TP.ledgerEntryTypeId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TP.amount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TP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PC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settlementgranularity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M.settlementGranularityId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G.settlementGranularityId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PC1 ON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PC1.currencyId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PC1.participantId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PC1.ledgerAccountTypeId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M.settlementAccountId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@ThisTransfer AND G.name = 'GROSS');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FA6E6-4E4D-456C-BB3E-3AAABABF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14</a:t>
            </a:fld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F604760-C7FF-4816-92F2-75D13B1F0770}"/>
              </a:ext>
            </a:extLst>
          </p:cNvPr>
          <p:cNvSpPr/>
          <p:nvPr/>
        </p:nvSpPr>
        <p:spPr>
          <a:xfrm>
            <a:off x="13972373" y="6182883"/>
            <a:ext cx="6246976" cy="2709017"/>
          </a:xfrm>
          <a:prstGeom prst="wedgeRoundRectCallout">
            <a:avLst>
              <a:gd name="adj1" fmla="val 57963"/>
              <a:gd name="adj2" fmla="val -108163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The first reverses the effect of the original ledger posting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57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6F0-3342-4BD6-8C4D-B4B3DBA5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Transfer the gross settled components to the settlement 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9EA1-CC97-422D-BE7D-20E2DCFC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2879933"/>
            <a:ext cx="21033938" cy="1024640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transferParticipantRoleTypeId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ledgerEntryTypeId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amount)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(SELECT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TP.transferParticipantRoleTypeId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TP.ledgerEntryTypeId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TP.amount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*-1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TP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PC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M.ledgerAccountTypeId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settlementgranularity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M.settlementGranularityId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G.settlementGranularityId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 pacs.002.001.11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@ThisTransfer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AND G.name = 'GROSS’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UNION SELECT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PC1.participantCurrencyId,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TP.transferParticipantRoleTypeId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TP.ledgerEntryTypeId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TP.amount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TP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PC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settlementgranularity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M.settlementGranularityId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G.settlementGranularityId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PC1 ON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PC1.currencyId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PC.currencyId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PC1.participantId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PC1.ledgerAccountTypeId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M.settlementAccountId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@ThisTransfer AND G.name = 'GROSS');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FA6E6-4E4D-456C-BB3E-3AAABABF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F604760-C7FF-4816-92F2-75D13B1F0770}"/>
              </a:ext>
            </a:extLst>
          </p:cNvPr>
          <p:cNvSpPr/>
          <p:nvPr/>
        </p:nvSpPr>
        <p:spPr>
          <a:xfrm>
            <a:off x="13972373" y="6182883"/>
            <a:ext cx="6246976" cy="2709017"/>
          </a:xfrm>
          <a:prstGeom prst="wedgeRoundRectCallout">
            <a:avLst>
              <a:gd name="adj1" fmla="val -133966"/>
              <a:gd name="adj2" fmla="val 138840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The second generates a balancing entry for each component in the appropriate settlement account(s)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44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B497-67C8-4EFC-A135-B376091B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C9132-3F8A-4F04-9575-1E831F40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8750072-3CB3-4082-80EC-2E3F8300C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5068" y="9260200"/>
          <a:ext cx="22577038" cy="3452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8315433" imgH="1271493" progId="Excel.Sheet.12">
                  <p:embed/>
                </p:oleObj>
              </mc:Choice>
              <mc:Fallback>
                <p:oleObj name="Worksheet" r:id="rId3" imgW="8315433" imgH="1271493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8750072-3CB3-4082-80EC-2E3F8300C9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5068" y="9260200"/>
                        <a:ext cx="22577038" cy="3452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4042002-CAA5-435A-B07A-EFAB0D3F02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5068" y="5079071"/>
          <a:ext cx="22577038" cy="1453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5" imgW="8505759" imgH="547502" progId="Excel.Sheet.12">
                  <p:embed/>
                </p:oleObj>
              </mc:Choice>
              <mc:Fallback>
                <p:oleObj name="Worksheet" r:id="rId5" imgW="8505759" imgH="547502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4042002-CAA5-435A-B07A-EFAB0D3F02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5068" y="5079071"/>
                        <a:ext cx="22577038" cy="1453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DF0EBA-E395-49F9-9B6F-E97A8DD1A55A}"/>
              </a:ext>
            </a:extLst>
          </p:cNvPr>
          <p:cNvSpPr txBox="1"/>
          <p:nvPr/>
        </p:nvSpPr>
        <p:spPr>
          <a:xfrm>
            <a:off x="905068" y="3649054"/>
            <a:ext cx="2257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Original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57286-A647-49A9-8666-8541E1FF843A}"/>
              </a:ext>
            </a:extLst>
          </p:cNvPr>
          <p:cNvSpPr txBox="1"/>
          <p:nvPr/>
        </p:nvSpPr>
        <p:spPr>
          <a:xfrm>
            <a:off x="905068" y="7931127"/>
            <a:ext cx="2257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Modified state</a:t>
            </a:r>
          </a:p>
        </p:txBody>
      </p:sp>
    </p:spTree>
    <p:extLst>
      <p:ext uri="{BB962C8B-B14F-4D97-AF65-F5344CB8AC3E}">
        <p14:creationId xmlns:p14="http://schemas.microsoft.com/office/powerpoint/2010/main" val="3576728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0DA8-DCB7-434C-9666-3D8D75C0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 settlement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B60B-3653-47E0-AA67-C6141582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 record to the transfer state change table to mark that the transfer has been settled. (</a:t>
            </a:r>
            <a:r>
              <a:rPr lang="en-GB" sz="4800" i="1" dirty="0"/>
              <a:t>Note that at present, this table only contains records at the transfer level; but we assume for the moment that this will not be a blocker</a:t>
            </a:r>
            <a:r>
              <a:rPr lang="en-GB" dirty="0"/>
              <a:t>.)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3CC0C-788F-406D-AC3F-BC7B7CFC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EB7AF-E561-48A3-96F4-33042E3F8E94}"/>
              </a:ext>
            </a:extLst>
          </p:cNvPr>
          <p:cNvSpPr txBox="1"/>
          <p:nvPr/>
        </p:nvSpPr>
        <p:spPr>
          <a:xfrm>
            <a:off x="1676619" y="6400800"/>
            <a:ext cx="2161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transferstatechange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transferId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transferStateId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reason)</a:t>
            </a:r>
          </a:p>
          <a:p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VALUES(@ThisTransfer, 'SETTLED', 'Gross settlement process');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00620F8-C938-410E-B119-4CA256FEB3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708" y="8127051"/>
          <a:ext cx="21338849" cy="302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7686531" imgH="1090617" progId="Excel.Sheet.12">
                  <p:embed/>
                </p:oleObj>
              </mc:Choice>
              <mc:Fallback>
                <p:oleObj name="Worksheet" r:id="rId3" imgW="7686531" imgH="1090617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00620F8-C938-410E-B119-4CA256FEB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708" y="8127051"/>
                        <a:ext cx="21338849" cy="3027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245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CE9B-B787-485E-9EEF-993952E8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the positions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F0D48-DA9F-4C30-A0D2-EC369FFC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286A5-ACD4-4FB1-B095-F2FA50E01409}"/>
              </a:ext>
            </a:extLst>
          </p:cNvPr>
          <p:cNvSpPr txBox="1"/>
          <p:nvPr/>
        </p:nvSpPr>
        <p:spPr>
          <a:xfrm>
            <a:off x="1145136" y="2948299"/>
            <a:ext cx="2258653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participantPosition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PP INNER JOIN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(SELECT	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TP.Amount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TP 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PC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settlementmodel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M.ledgerAccountTypeId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settlementgranularity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M.settlementGranularityId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G.settlementGranularityId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transferParticipantRoleType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TP.transferParticipantRoleTypeId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R.transferParticipantRoleTypeId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	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@ThisTransfer AND G.name = 'GROSS’ AND R.name = 'PAYER_DFSP’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UNION SELECT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PC1.participantCurrencyId,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TP.amount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TP 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PC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settlementmodel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settlementgranularity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M.settlementGranularityId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G.settlementGranularityId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PC1 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PC1.currencyId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PC.currencyId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AND PC1.participantId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AND PC1.ledgerAccountTypeId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M.settlementAccountId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@ThisTransfer AND G.name = 'GROSS’)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 TR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PP.participantCurrencyId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TR.ParticipantCurrencyId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PP.value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PP.value+TR.amount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CE9B-B787-485E-9EEF-993952E8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the positions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F0D48-DA9F-4C30-A0D2-EC369FFC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286A5-ACD4-4FB1-B095-F2FA50E01409}"/>
              </a:ext>
            </a:extLst>
          </p:cNvPr>
          <p:cNvSpPr txBox="1"/>
          <p:nvPr/>
        </p:nvSpPr>
        <p:spPr>
          <a:xfrm>
            <a:off x="1145136" y="2948299"/>
            <a:ext cx="2258653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participantPosition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PP INNER JOIN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(SELECT	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TP.Amount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TP 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PC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settlementmodel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M.ledgerAccountTypeId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settlementgranularity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M.settlementGranularityId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G.settlementGranularityId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transferParticipantRoleType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TP.transferParticipantRoleTypeId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R.transferParticipantRoleTypeId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	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@ThisTransfer AND G.name = 'GROSS’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UNION SELECT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PC1.participantCurrencyId,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TP.amount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TP 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PC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settlementmodel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settlementgranularity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M.settlementGranularityId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G.settlementGranularityId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PC1 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PC1.currencyId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PC.currencyId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AND PC1.participantId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AND PC1.ledgerAccountTypeId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M.settlementAccountId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@ThisTransfer AND G.name = 'GROSS’)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 TR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PP.participantCurrencyId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TR.ParticipantCurrencyId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PP.value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PP.value+TR.amount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F04BFC8-35C6-4EB5-ACA1-52C01105DEB9}"/>
              </a:ext>
            </a:extLst>
          </p:cNvPr>
          <p:cNvSpPr/>
          <p:nvPr/>
        </p:nvSpPr>
        <p:spPr>
          <a:xfrm>
            <a:off x="15613166" y="1189739"/>
            <a:ext cx="6246976" cy="2709017"/>
          </a:xfrm>
          <a:prstGeom prst="wedgeRoundRectCallout">
            <a:avLst>
              <a:gd name="adj1" fmla="val -244636"/>
              <a:gd name="adj2" fmla="val 157767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We use the same joined query as we did to update the ledgers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2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PI9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flexible and configurable settlement service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CE9B-B787-485E-9EEF-993952E8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the positions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F0D48-DA9F-4C30-A0D2-EC369FFC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286A5-ACD4-4FB1-B095-F2FA50E01409}"/>
              </a:ext>
            </a:extLst>
          </p:cNvPr>
          <p:cNvSpPr txBox="1"/>
          <p:nvPr/>
        </p:nvSpPr>
        <p:spPr>
          <a:xfrm>
            <a:off x="1145136" y="2948299"/>
            <a:ext cx="2258653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participantPosition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PP INNER JOIN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(SELECT	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TP.Amount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TP 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PC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settlementmodel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M.ledgerAccountTypeId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settlementgranularity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M.settlementGranularityId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G.settlementGranularityId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transferParticipantRoleType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TP.transferParticipantRoleTypeId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R.transferParticipantRoleTypeId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	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@ThisTransfer AND G.name = 'GROSS’ AND R.name = 'PAYER_DFSP’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UNION SELECT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PC1.participantCurrencyId,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TP.amount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transferparticipant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TP 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PC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TP.participantCurrencyId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PC.participantCurrencyId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settlementmodel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PC.ledgerAccountTypeId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settlementgranularity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M.settlementGranularityId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G.settlementGranularityId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participantCurrency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PC1 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PC1.currencyId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PC.currencyId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AND PC1.participantId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PC.participantId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AND PC1.ledgerAccountTypeId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M.settlementAccountId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TP.transferId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@ThisTransfer AND G.name = 'GROSS’)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 TR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PP.participantCurrencyId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TR.ParticipantCurrencyId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PP.value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PP.value+TR.amount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F04BFC8-35C6-4EB5-ACA1-52C01105DEB9}"/>
              </a:ext>
            </a:extLst>
          </p:cNvPr>
          <p:cNvSpPr/>
          <p:nvPr/>
        </p:nvSpPr>
        <p:spPr>
          <a:xfrm>
            <a:off x="15613166" y="1189739"/>
            <a:ext cx="6246976" cy="2709017"/>
          </a:xfrm>
          <a:prstGeom prst="wedgeRoundRectCallout">
            <a:avLst>
              <a:gd name="adj1" fmla="val -255169"/>
              <a:gd name="adj2" fmla="val 331269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And we don’t need to worry about reservations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027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7656-A0A0-4762-991B-0130D320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CF39-6A7D-4BBF-91F9-1475C0F8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45621-4CAE-4FD7-9F26-30A10D28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03FECB2-D457-432E-AF45-8804F7719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618" y="3727554"/>
          <a:ext cx="17945850" cy="292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3" imgW="5572017" imgH="909741" progId="Excel.Sheet.12">
                  <p:embed/>
                </p:oleObj>
              </mc:Choice>
              <mc:Fallback>
                <p:oleObj name="Worksheet" r:id="rId3" imgW="5572017" imgH="909741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03FECB2-D457-432E-AF45-8804F7719A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618" y="3727554"/>
                        <a:ext cx="17945850" cy="2929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3172FC0-B525-415B-A834-C52CDAF6C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998954"/>
              </p:ext>
            </p:extLst>
          </p:nvPr>
        </p:nvGraphicFramePr>
        <p:xfrm>
          <a:off x="1676618" y="8778119"/>
          <a:ext cx="17999197" cy="2322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Worksheet" r:id="rId5" imgW="7048380" imgH="909741" progId="Excel.Sheet.12">
                  <p:embed/>
                </p:oleObj>
              </mc:Choice>
              <mc:Fallback>
                <p:oleObj name="Worksheet" r:id="rId5" imgW="7048380" imgH="909741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3172FC0-B525-415B-A834-C52CDAF6C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618" y="8778119"/>
                        <a:ext cx="17999197" cy="2322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4972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BFD9-9370-4A83-AE6A-6F55B150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B2FA7-FB03-4AE0-A0F0-4E392C42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6CB52EA-2704-4678-B6A2-731CC32049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388552"/>
              </p:ext>
            </p:extLst>
          </p:nvPr>
        </p:nvGraphicFramePr>
        <p:xfrm>
          <a:off x="1676618" y="3128369"/>
          <a:ext cx="19242345" cy="347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Worksheet" r:id="rId3" imgW="5138795" imgH="928755" progId="Excel.Sheet.12">
                  <p:embed/>
                </p:oleObj>
              </mc:Choice>
              <mc:Fallback>
                <p:oleObj name="Worksheet" r:id="rId3" imgW="5138795" imgH="928755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6CB52EA-2704-4678-B6A2-731CC32049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618" y="3128369"/>
                        <a:ext cx="19242345" cy="3477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0435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2D94-453C-41FA-B6AD-48AFA98E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Liquidity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3DCF9-BAF9-4C92-A9FC-4652B37F4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2555193"/>
            <a:ext cx="21033938" cy="1001567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consequence of this approach for liquidity cover is that the switch will accept a request to transfer funds if:</a:t>
            </a:r>
          </a:p>
          <a:p>
            <a:r>
              <a:rPr lang="en-GB" dirty="0"/>
              <a:t>The proposed position, which is the total of:</a:t>
            </a:r>
          </a:p>
          <a:p>
            <a:pPr lvl="1"/>
            <a:r>
              <a:rPr lang="en-GB" dirty="0"/>
              <a:t>Funds reserved but not yet cleared, and</a:t>
            </a:r>
          </a:p>
          <a:p>
            <a:pPr lvl="1"/>
            <a:r>
              <a:rPr lang="en-GB" dirty="0"/>
              <a:t>Funds cleared but not yet settled, and</a:t>
            </a:r>
          </a:p>
          <a:p>
            <a:pPr lvl="1"/>
            <a:r>
              <a:rPr lang="en-GB" dirty="0"/>
              <a:t>The amount of the proposed transfer request</a:t>
            </a:r>
          </a:p>
          <a:p>
            <a:r>
              <a:rPr lang="en-GB" dirty="0"/>
              <a:t>Is less than the liquidity cover, which is the total of:</a:t>
            </a:r>
          </a:p>
          <a:p>
            <a:pPr lvl="1"/>
            <a:r>
              <a:rPr lang="en-GB"/>
              <a:t>Settled </a:t>
            </a:r>
            <a:r>
              <a:rPr lang="en-GB" dirty="0"/>
              <a:t>funds</a:t>
            </a:r>
          </a:p>
          <a:p>
            <a:pPr lvl="1"/>
            <a:r>
              <a:rPr lang="en-GB" dirty="0"/>
              <a:t>Plus or minus any amounts credited or debited from settled funds by the scheme,</a:t>
            </a:r>
          </a:p>
          <a:p>
            <a:pPr lvl="1"/>
            <a:r>
              <a:rPr lang="en-GB" dirty="0"/>
              <a:t>Less any reservations against settled funds made by the scheme or the participant.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C9442-5E31-44CC-8FC0-FC6F6A2C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82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84F4-B979-4340-8A7A-9E179FDF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7E6A4-A844-4045-9AD3-9136BFDE5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AA165-F28C-4F5E-B52F-EA6C2CCE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01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5552-D539-4D3E-8D52-2CBCB58F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FE7B-55CE-40AB-BFA5-60E942AA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 aggregation</a:t>
            </a:r>
          </a:p>
          <a:p>
            <a:r>
              <a:rPr lang="en-GB" dirty="0"/>
              <a:t>Settlement on demand</a:t>
            </a:r>
          </a:p>
          <a:p>
            <a:r>
              <a:rPr lang="en-GB" dirty="0"/>
              <a:t>Full implementation of settlement model definition via portal</a:t>
            </a:r>
          </a:p>
          <a:p>
            <a:r>
              <a:rPr lang="en-GB" dirty="0"/>
              <a:t>Align settlement recording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6612-A715-4CE0-BAB9-2502CED8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80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9364-1A5A-496A-B2E1-501C5563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aggregation: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30FB-B6EB-4173-A95E-2F02409C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present, we aggregate transfer entries for a net settlement in a standard way:</a:t>
            </a:r>
          </a:p>
          <a:p>
            <a:pPr lvl="1"/>
            <a:r>
              <a:rPr lang="en-GB" dirty="0"/>
              <a:t>Participant DFSP</a:t>
            </a:r>
          </a:p>
          <a:p>
            <a:pPr lvl="1"/>
            <a:r>
              <a:rPr lang="en-GB" dirty="0"/>
              <a:t>Currency</a:t>
            </a:r>
          </a:p>
          <a:p>
            <a:pPr lvl="1"/>
            <a:r>
              <a:rPr lang="en-GB" dirty="0"/>
              <a:t>Account type</a:t>
            </a:r>
          </a:p>
          <a:p>
            <a:pPr lvl="1"/>
            <a:r>
              <a:rPr lang="en-GB" dirty="0"/>
              <a:t>Role type (</a:t>
            </a:r>
            <a:r>
              <a:rPr lang="en-GB" dirty="0" err="1"/>
              <a:t>debitor</a:t>
            </a:r>
            <a:r>
              <a:rPr lang="en-GB" dirty="0"/>
              <a:t>, creditor)</a:t>
            </a:r>
          </a:p>
          <a:p>
            <a:pPr lvl="1"/>
            <a:r>
              <a:rPr lang="en-GB" dirty="0"/>
              <a:t>Ledger entry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F7186-AD2B-4AF7-BA9C-33F955EB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61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9364-1A5A-496A-B2E1-501C5563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aggregation: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30FB-B6EB-4173-A95E-2F02409C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adequate for some purposes, but not for others</a:t>
            </a:r>
          </a:p>
          <a:p>
            <a:r>
              <a:rPr lang="en-GB" dirty="0"/>
              <a:t>For instance:</a:t>
            </a:r>
          </a:p>
          <a:p>
            <a:pPr lvl="1"/>
            <a:r>
              <a:rPr lang="en-GB" dirty="0" err="1"/>
              <a:t>Mowali</a:t>
            </a:r>
            <a:r>
              <a:rPr lang="en-GB" dirty="0"/>
              <a:t> want to be able to categorise FX transfers by currency pair (e.g. Euro-&gt;Dinar)</a:t>
            </a:r>
          </a:p>
          <a:p>
            <a:pPr lvl="1"/>
            <a:r>
              <a:rPr lang="en-GB" dirty="0"/>
              <a:t>A scheme which includes cross-network providers might want to aggregate cross-network transfers separately from intra-network transfers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F7186-AD2B-4AF7-BA9C-33F955EB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24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D602-EDCF-4A17-8885-A71F1336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aggregation: the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1AA9-283A-4556-9E7A-557DED9F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scheme should be able to:</a:t>
            </a:r>
          </a:p>
          <a:p>
            <a:pPr lvl="1"/>
            <a:r>
              <a:rPr lang="en-GB" dirty="0"/>
              <a:t>Decide how to aggregate its settlement values.</a:t>
            </a:r>
          </a:p>
          <a:p>
            <a:pPr lvl="1"/>
            <a:r>
              <a:rPr lang="en-GB" dirty="0"/>
              <a:t>Assign individual transfers to categories based on their characteristics</a:t>
            </a:r>
          </a:p>
          <a:p>
            <a:pPr lvl="1"/>
            <a:r>
              <a:rPr lang="en-GB" dirty="0"/>
              <a:t>Obtain settlement statements segmented by category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32DE6-41A5-4D89-B3EA-6140FA78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99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6868-D40A-48F3-960A-12DC4C2B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 aggregation: a possible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986E-2F70-4690-9706-98F717CD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Components: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 way of assigning an arbitrary category value to a transfer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 generic mechanism for persisting the category with the transfer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An aggregation process for including categories in the aggregation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D77A-3F3A-4BBD-8601-BF92715B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PI9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flexible and configurable settlement service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4D64850-8245-4403-9834-5F4C7CADFDD9}"/>
              </a:ext>
            </a:extLst>
          </p:cNvPr>
          <p:cNvSpPr/>
          <p:nvPr/>
        </p:nvSpPr>
        <p:spPr>
          <a:xfrm>
            <a:off x="8203963" y="5802594"/>
            <a:ext cx="8622706" cy="2854296"/>
          </a:xfrm>
          <a:prstGeom prst="wedgeRoundRectCallout">
            <a:avLst>
              <a:gd name="adj1" fmla="val -35501"/>
              <a:gd name="adj2" fmla="val -1261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SMART?</a:t>
            </a:r>
          </a:p>
          <a:p>
            <a:pPr algn="ctr"/>
            <a:r>
              <a:rPr lang="en-GB" sz="4400" dirty="0" err="1"/>
              <a:t>Er</a:t>
            </a:r>
            <a:r>
              <a:rPr lang="en-GB" sz="4400" dirty="0"/>
              <a:t>, I’ll get back to you…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073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6868-D40A-48F3-960A-12DC4C2B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 aggregation: a possible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986E-2F70-4690-9706-98F717CD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Components: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 way of assigning an arbitrary category value to a transfer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The rules processor we have already developed could support this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 generic mechanism for persisting the category with the transfer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An aggregation process for including categories in the aggregation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D77A-3F3A-4BBD-8601-BF92715B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79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6868-D40A-48F3-960A-12DC4C2B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 aggregation: a possible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986E-2F70-4690-9706-98F717CD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Components: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 way of assigning an arbitrary category value to a transfer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The rules processor we have already developed could support this: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We interrogate the content of the transfer request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And add a </a:t>
            </a:r>
            <a:r>
              <a:rPr lang="en-GB" dirty="0" err="1"/>
              <a:t>SetCategory</a:t>
            </a:r>
            <a:r>
              <a:rPr lang="en-GB" dirty="0"/>
              <a:t> method to categorise the transfer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 generic mechanism for persisting the category with the transfer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An aggregation process for including categories in the aggregation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D77A-3F3A-4BBD-8601-BF92715B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4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6868-D40A-48F3-960A-12DC4C2B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 aggregation: a possible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986E-2F70-4690-9706-98F717CD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Components: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 way of assigning an arbitrary category value to a transfer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The rules processor we have already developed could support this: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We interrogate the content of the transfer request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And add a </a:t>
            </a:r>
            <a:r>
              <a:rPr lang="en-GB" dirty="0" err="1"/>
              <a:t>SetCategory</a:t>
            </a:r>
            <a:r>
              <a:rPr lang="en-GB" dirty="0"/>
              <a:t> method to categorise the transfer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This would allow any per-transfer categorisation scheme to be implemented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 generic mechanism for persisting the category with the transfer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An aggregation process for including categories in the aggregation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D77A-3F3A-4BBD-8601-BF92715B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2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6868-D40A-48F3-960A-12DC4C2B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 aggregation: a possible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986E-2F70-4690-9706-98F717CD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Components: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 way of assigning an arbitrary category value to a transfer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 generic mechanism for persisting the category with the transfer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We add a simple table to the central ledger database. It has two columns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A reference to the transfer to which the category belongs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The value of the category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An aggregation process for including categories in the aggregation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D77A-3F3A-4BBD-8601-BF92715B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6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6868-D40A-48F3-960A-12DC4C2B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 aggregation: a possible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986E-2F70-4690-9706-98F717CD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Components: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 way of assigning an arbitrary category value to a transfer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 generic mechanism for persisting the category with the transfer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We add a simple table to the central ledger database. It has two columns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A foreign key reference to the transfer to which the category belongs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The value of the category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This would be a non-breaking change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An aggregation process for including categories in the aggregation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D77A-3F3A-4BBD-8601-BF92715B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69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6868-D40A-48F3-960A-12DC4C2B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 aggregation: a possible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986E-2F70-4690-9706-98F717CD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Components: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 way of assigning an arbitrary category value to a transfer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 generic mechanism for persisting the category with the transfer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An aggregation process for including categories in the aggregation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We join across from the </a:t>
            </a:r>
            <a:r>
              <a:rPr lang="en-GB" b="1" dirty="0"/>
              <a:t>transfers</a:t>
            </a:r>
            <a:r>
              <a:rPr lang="en-GB" dirty="0"/>
              <a:t> table to the </a:t>
            </a:r>
            <a:r>
              <a:rPr lang="en-GB" b="1" dirty="0" err="1"/>
              <a:t>transferCategories</a:t>
            </a:r>
            <a:r>
              <a:rPr lang="en-GB" dirty="0"/>
              <a:t> table.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We include the content of each category in the GROUP BY clause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And add a default value for NULL entries (which we allow)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D77A-3F3A-4BBD-8601-BF92715B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36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690D-7C2C-4785-92CF-5079A2E3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Settlement on demand: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93B9-C154-4261-A4DC-E88F699E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At present, all transfers are assigned to a settlement window at the time they are committed</a:t>
            </a:r>
          </a:p>
          <a:p>
            <a:r>
              <a:rPr lang="en-GB" dirty="0"/>
              <a:t>There is a single active settlement window at any time.</a:t>
            </a:r>
          </a:p>
          <a:p>
            <a:r>
              <a:rPr lang="en-GB" dirty="0"/>
              <a:t>When a new settlement window is created, there is no way of controlling which transfers are assigned to the new window and which transfers are assigned to the old one.</a:t>
            </a:r>
          </a:p>
          <a:p>
            <a:r>
              <a:rPr lang="en-GB" dirty="0"/>
              <a:t>Settlements can only be composed of whole settlement windows for a given account type.</a:t>
            </a:r>
          </a:p>
          <a:p>
            <a:pPr lvl="1"/>
            <a:r>
              <a:rPr lang="en-GB" dirty="0"/>
              <a:t>They </a:t>
            </a:r>
            <a:r>
              <a:rPr lang="en-GB" i="1" dirty="0"/>
              <a:t>can</a:t>
            </a:r>
            <a:r>
              <a:rPr lang="en-GB" dirty="0"/>
              <a:t> be broken down by account types, which can be settled in different ways; </a:t>
            </a:r>
          </a:p>
          <a:p>
            <a:pPr lvl="1"/>
            <a:r>
              <a:rPr lang="en-GB" dirty="0"/>
              <a:t>But it’s not possible to settle </a:t>
            </a:r>
            <a:r>
              <a:rPr lang="en-GB" i="1" dirty="0"/>
              <a:t>some</a:t>
            </a:r>
            <a:r>
              <a:rPr lang="en-GB" dirty="0"/>
              <a:t> of the transfers of a given account type in a given window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B4036-5E07-4E73-931E-BD63A1E6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00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690D-7C2C-4785-92CF-5079A2E3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Settlement on demand: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93B9-C154-4261-A4DC-E88F699E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Mowali</a:t>
            </a:r>
            <a:r>
              <a:rPr lang="en-GB" dirty="0"/>
              <a:t> need to be able to settle a group of transfers which share a characteristic (in this case, an exchange rate quotation) which is assigned </a:t>
            </a:r>
            <a:r>
              <a:rPr lang="en-GB" i="1" dirty="0"/>
              <a:t>at the time of quotation</a:t>
            </a:r>
            <a:r>
              <a:rPr lang="en-GB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B4036-5E07-4E73-931E-BD63A1E6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51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3B68-CDCD-4A24-B70E-5D2688D1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Settlement on demand: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219F-D7AA-4C43-B99E-2E7C860BD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should be able to settle a group of transfers by defining their characteristics…</a:t>
            </a:r>
          </a:p>
          <a:p>
            <a:r>
              <a:rPr lang="en-GB" dirty="0"/>
              <a:t>While ensuring that I leave no transfer unsettled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34E41-76C8-4ABE-A563-5E0FF540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80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B2FD-3B16-49FD-A60B-EB4C8E0F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Settlement on demand: a possible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144D-A227-44AE-B178-89C7FC1D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GB" dirty="0"/>
              <a:t>Modify the settlement request API call to settle on demand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Continue to support old-school settlements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20F7E-D420-411D-90DA-AD2F9BF7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D1BB-E060-44C4-B412-CB03F70E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Credits where they’re due: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42EC-EFDD-4181-99CD-2364A742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Design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Neal </a:t>
            </a:r>
            <a:r>
              <a:rPr lang="en-GB" dirty="0" err="1"/>
              <a:t>Donnen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Jo Sowden</a:t>
            </a:r>
          </a:p>
          <a:p>
            <a:r>
              <a:rPr lang="en-GB" dirty="0"/>
              <a:t>Execution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Deon Botha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err="1"/>
              <a:t>Lazola</a:t>
            </a:r>
            <a:r>
              <a:rPr lang="en-GB" dirty="0"/>
              <a:t> Lucas</a:t>
            </a:r>
          </a:p>
          <a:p>
            <a:r>
              <a:rPr lang="en-GB" dirty="0"/>
              <a:t>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Eugene </a:t>
            </a:r>
            <a:r>
              <a:rPr lang="en-GB" dirty="0" err="1"/>
              <a:t>Polshchykau</a:t>
            </a:r>
            <a:endParaRPr lang="en-GB" dirty="0"/>
          </a:p>
          <a:p>
            <a:r>
              <a:rPr lang="en-GB" dirty="0"/>
              <a:t>Documentation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Lisa Durbin</a:t>
            </a:r>
          </a:p>
          <a:p>
            <a:r>
              <a:rPr lang="en-GB" dirty="0" err="1"/>
              <a:t>Indispensible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Thea de Villiers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4F611-082A-4E55-A467-BA1CAEBE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60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B2FD-3B16-49FD-A60B-EB4C8E0F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Settlement on demand: a possible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144D-A227-44AE-B178-89C7FC1D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GB" dirty="0"/>
              <a:t>Modify the settlement request API call to settle on demand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Select by category and/or time period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Create a settlement window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Move all transfers that meet the criteria into the new settlement window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(whichever settlement window they are currently in…)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Create a settlement for the newly created window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…and away we go.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Continue to support old-school settlements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20F7E-D420-411D-90DA-AD2F9BF7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6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B2FD-3B16-49FD-A60B-EB4C8E0F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Settlement on demand: a possible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144D-A227-44AE-B178-89C7FC1D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GB" dirty="0"/>
              <a:t>Modify the settlement request API call to settle on demand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Continue to support old-school settlements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Any transfers which have been settled on demand will be removed from the standard settlement windows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…so we can continue to support old-school net settlement without modification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… and this will provide a “settle all not previously settled” option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20F7E-D420-411D-90DA-AD2F9BF7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03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120F-9378-4C96-9CFA-76C82362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implementation of settlement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4933-6575-4B26-ACDE-5C13FF6C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structure to add APIs for the new settlement functionality</a:t>
            </a:r>
          </a:p>
          <a:p>
            <a:r>
              <a:rPr lang="en-GB" dirty="0"/>
              <a:t>Develop a reference portal to support the 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7CBC-F610-494A-AF21-42E2E1D9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21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E8B5-D6FC-4D12-88D2-EC102E2C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Align settlement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1A85-2BAA-4F07-9BC8-F0CF1F4C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Gross settlements now settle in the way we want:</a:t>
            </a:r>
          </a:p>
          <a:p>
            <a:pPr lvl="1"/>
            <a:r>
              <a:rPr lang="en-GB" dirty="0"/>
              <a:t>Transfer amounts are moved to the settlement account</a:t>
            </a:r>
          </a:p>
          <a:p>
            <a:pPr lvl="1"/>
            <a:r>
              <a:rPr lang="en-GB" dirty="0"/>
              <a:t>Positions are adjusted to record this movement</a:t>
            </a:r>
          </a:p>
          <a:p>
            <a:pPr lvl="1"/>
            <a:r>
              <a:rPr lang="en-GB" dirty="0"/>
              <a:t>The liquidity check compares the position with the balance of settled funds</a:t>
            </a:r>
          </a:p>
          <a:p>
            <a:r>
              <a:rPr lang="en-GB" dirty="0"/>
              <a:t>We should extend this accounting to transfers which are settled net.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77731-F2C4-4475-9F45-57009004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E0F7-A613-47E5-839B-08436A42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54A2-E9E5-4125-AB72-4B9EEB88E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C2DC4-8AA1-4980-96E9-53559DE2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2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Different settlement models can be defined for different ledger account types.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Required database changes have been made and verified as non-breaking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Extend API specification to allow account types to be defined by parties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Settlement API has been extended to support settlement model definition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 rule for calculating interchange fees can be defined and attached to a processing event.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Interchange fee entries are correctly recorded in the switch ledgers.</a:t>
            </a:r>
          </a:p>
          <a:p>
            <a:r>
              <a:rPr lang="en-US" dirty="0"/>
              <a:t>Settlement API is extended to support settlement model definition (</a:t>
            </a:r>
            <a:r>
              <a:rPr lang="en-US" i="1" dirty="0"/>
              <a:t>in testing</a:t>
            </a:r>
            <a:r>
              <a:rPr lang="en-US" dirty="0"/>
              <a:t>)</a:t>
            </a:r>
          </a:p>
          <a:p>
            <a:r>
              <a:rPr lang="en-US" dirty="0"/>
              <a:t>Transfer/account entries which are settled gross pass through a per-transfer settlement process. (</a:t>
            </a:r>
            <a:r>
              <a:rPr lang="en-US" i="1" dirty="0"/>
              <a:t>In testing</a:t>
            </a:r>
            <a:r>
              <a:rPr lang="en-US" dirty="0"/>
              <a:t>)</a:t>
            </a:r>
          </a:p>
          <a:p>
            <a:r>
              <a:rPr lang="en-GB" dirty="0"/>
              <a:t>Revise settlement window aggregation procedures to aggregate only transfers which are settled net (</a:t>
            </a:r>
            <a:r>
              <a:rPr lang="en-GB" i="1" dirty="0"/>
              <a:t>In development</a:t>
            </a:r>
            <a:r>
              <a:rPr lang="en-GB" dirty="0"/>
              <a:t>) </a:t>
            </a:r>
          </a:p>
          <a:p>
            <a:r>
              <a:rPr lang="en-GB" dirty="0"/>
              <a:t>Revise liquidity check to take account of settled funds (</a:t>
            </a:r>
            <a:r>
              <a:rPr lang="en-GB" i="1" dirty="0"/>
              <a:t>in development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2EB0-9AB2-47EF-BD87-FD6DA28D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D74C-794C-4E65-B786-93B70B229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Exclude liquidity check where not required (</a:t>
            </a:r>
            <a:r>
              <a:rPr lang="en-GB" i="1" dirty="0"/>
              <a:t>not needed for existing implementations</a:t>
            </a:r>
            <a:r>
              <a:rPr lang="en-GB" dirty="0"/>
              <a:t>)</a:t>
            </a:r>
          </a:p>
          <a:p>
            <a:r>
              <a:rPr lang="en-GB" dirty="0"/>
              <a:t>Check automated position reset (for backwards compatibility)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E546B-9779-4EB2-994C-A206B382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2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316A-ABB2-4139-B6BF-E31CFD04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Settling an individual transfer (gross settlement)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FEAD-DC40-4909-BBF1-C0BA23B3B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E81EB-843D-4983-898D-70987AAD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0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2401369"/>
            <a:ext cx="21033938" cy="9952558"/>
          </a:xfrm>
        </p:spPr>
        <p:txBody>
          <a:bodyPr>
            <a:normAutofit fontScale="925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GB" dirty="0"/>
              <a:t>Add a status of "SETTLED" to the transfer status enumeration.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GB" dirty="0"/>
              <a:t>Generate ledger entries to transfer the principal amount of the transfer from the participants' position account to their settlement account.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GB" dirty="0"/>
              <a:t>Add a record to the transfer state change table to mark that the transfer has been settled. 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GB" dirty="0"/>
              <a:t>Add records to the participant position change table for both parties to mark that their position has changed.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GB" dirty="0"/>
              <a:t>Modify the positions of the parties to the transfer to back out the effect of the transfer.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GB" dirty="0"/>
              <a:t>Modify the participant limits of both parties to increase the creditor's limit, and decrease the debtor's limit, by the amount of the transfer.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2885-FE35-4A74-8B2B-642C6BE0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 diversion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1691F-11D3-4FD5-872A-2D501274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been assuming that funds are always settled into a single Settlement account.</a:t>
            </a:r>
          </a:p>
          <a:p>
            <a:r>
              <a:rPr lang="en-GB" dirty="0"/>
              <a:t>This may not be a reliable assumption going forward – we may need to have more than one settlement account for different purposes.</a:t>
            </a:r>
          </a:p>
          <a:p>
            <a:r>
              <a:rPr lang="en-GB" dirty="0"/>
              <a:t>…so I’ve taken the liberty of adding a settlement account to the settlement model.</a:t>
            </a:r>
          </a:p>
          <a:p>
            <a:r>
              <a:rPr lang="en-GB" dirty="0"/>
              <a:t>This means that we can fully parameterise the settlement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E47AF-B9FA-4E4A-9D2E-3C39C37E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9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6748</TotalTime>
  <Words>3467</Words>
  <Application>Microsoft Office PowerPoint</Application>
  <PresentationFormat>Custom</PresentationFormat>
  <Paragraphs>424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Wingdings</vt:lpstr>
      <vt:lpstr>Office Theme</vt:lpstr>
      <vt:lpstr>Worksheet</vt:lpstr>
      <vt:lpstr>PI10 reporting: Settlement July 2020</vt:lpstr>
      <vt:lpstr>PI9 objective:</vt:lpstr>
      <vt:lpstr>PI9 objective:</vt:lpstr>
      <vt:lpstr>Credits where they’re due:</vt:lpstr>
      <vt:lpstr>Progress so far</vt:lpstr>
      <vt:lpstr>To do</vt:lpstr>
      <vt:lpstr>Settling an individual transfer (gross settlement)</vt:lpstr>
      <vt:lpstr>The proposal</vt:lpstr>
      <vt:lpstr>Small diversion</vt:lpstr>
      <vt:lpstr>Current state of the transfer</vt:lpstr>
      <vt:lpstr>Transfer the gross settled components to the settlement ledger</vt:lpstr>
      <vt:lpstr>Transfer the gross settled components to the settlement ledger</vt:lpstr>
      <vt:lpstr>Transfer the gross settled components to the settlement ledger</vt:lpstr>
      <vt:lpstr>Transfer the gross settled components to the settlement ledger</vt:lpstr>
      <vt:lpstr>Transfer the gross settled components to the settlement ledger</vt:lpstr>
      <vt:lpstr>Results</vt:lpstr>
      <vt:lpstr>Mark settlement state</vt:lpstr>
      <vt:lpstr>Modify the positions</vt:lpstr>
      <vt:lpstr>Modify the positions</vt:lpstr>
      <vt:lpstr>Modify the positions</vt:lpstr>
      <vt:lpstr>Results</vt:lpstr>
      <vt:lpstr>Results</vt:lpstr>
      <vt:lpstr>Liquidity cover</vt:lpstr>
      <vt:lpstr>Next steps</vt:lpstr>
      <vt:lpstr>The way forward</vt:lpstr>
      <vt:lpstr>Custom aggregation: the problem</vt:lpstr>
      <vt:lpstr>Custom aggregation: the problem</vt:lpstr>
      <vt:lpstr>Custom aggregation: the objective </vt:lpstr>
      <vt:lpstr>Custom aggregation: a possible solution</vt:lpstr>
      <vt:lpstr>Custom aggregation: a possible solution</vt:lpstr>
      <vt:lpstr>Custom aggregation: a possible solution</vt:lpstr>
      <vt:lpstr>Custom aggregation: a possible solution</vt:lpstr>
      <vt:lpstr>Custom aggregation: a possible solution</vt:lpstr>
      <vt:lpstr>Custom aggregation: a possible solution</vt:lpstr>
      <vt:lpstr>Custom aggregation: a possible solution</vt:lpstr>
      <vt:lpstr>Settlement on demand: the problem</vt:lpstr>
      <vt:lpstr>Settlement on demand: the problem</vt:lpstr>
      <vt:lpstr>Settlement on demand: objectives</vt:lpstr>
      <vt:lpstr>Settlement on demand: a possible solution</vt:lpstr>
      <vt:lpstr>Settlement on demand: a possible solution</vt:lpstr>
      <vt:lpstr>Settlement on demand: a possible solution</vt:lpstr>
      <vt:lpstr>Full implementation of settlement API</vt:lpstr>
      <vt:lpstr>Align settlement recording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Michael Richards</cp:lastModifiedBy>
  <cp:revision>16</cp:revision>
  <dcterms:created xsi:type="dcterms:W3CDTF">2020-01-08T21:13:28Z</dcterms:created>
  <dcterms:modified xsi:type="dcterms:W3CDTF">2020-07-21T09:34:28Z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