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Montserrat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44654" y="5970768"/>
            <a:ext cx="10072534" cy="169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Quizzit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0681" y="1311725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11927" y="3267735"/>
            <a:ext cx="9481705" cy="510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5"/>
              </a:lnSpc>
              <a:spcBef>
                <a:spcPct val="0"/>
              </a:spcBef>
            </a:pPr>
            <a:r>
              <a:rPr lang="en-US" sz="379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Stud</a:t>
            </a:r>
            <a:r>
              <a:rPr lang="en-US" sz="3797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ents struggle with study motivation, procrastination, and effective knowledge retention. </a:t>
            </a:r>
          </a:p>
          <a:p>
            <a:pPr algn="l" marL="0" indent="0" lvl="0">
              <a:lnSpc>
                <a:spcPts val="531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315"/>
              </a:lnSpc>
              <a:spcBef>
                <a:spcPct val="0"/>
              </a:spcBef>
            </a:pPr>
            <a:r>
              <a:rPr lang="en-US" sz="3797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This leads to cramming, poor academic performance, and wasted learning opportunities.</a:t>
            </a:r>
          </a:p>
          <a:p>
            <a:pPr algn="l" marL="0" indent="0" lvl="0">
              <a:lnSpc>
                <a:spcPts val="3495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1465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5262" y="1948329"/>
            <a:ext cx="852573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5262" y="3854691"/>
            <a:ext cx="9646735" cy="422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3"/>
              </a:lnSpc>
            </a:pPr>
            <a:r>
              <a:rPr lang="en-US" sz="417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-US" sz="417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uizzit motivates students by using cryptocurrency staking and AI to create personalized quizzes from study materials, featuring a simple pass-or-donate incentive system.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821" y="636933"/>
            <a:ext cx="17177026" cy="8995198"/>
            <a:chOff x="0" y="0"/>
            <a:chExt cx="4523990" cy="236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3990" cy="2369106"/>
            </a:xfrm>
            <a:custGeom>
              <a:avLst/>
              <a:gdLst/>
              <a:ahLst/>
              <a:cxnLst/>
              <a:rect r="r" b="b" t="t" l="l"/>
              <a:pathLst>
                <a:path h="2369106" w="4523990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894483"/>
            <a:ext cx="3628085" cy="4414507"/>
            <a:chOff x="0" y="0"/>
            <a:chExt cx="1693662" cy="20607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1305" y="4074774"/>
            <a:ext cx="3262874" cy="4031036"/>
            <a:chOff x="0" y="0"/>
            <a:chExt cx="1523174" cy="18817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91510" y="3131890"/>
            <a:ext cx="1902465" cy="190246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74962" y="3894483"/>
            <a:ext cx="3628085" cy="4414507"/>
            <a:chOff x="0" y="0"/>
            <a:chExt cx="1693662" cy="20607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57567" y="4074774"/>
            <a:ext cx="3262874" cy="4031036"/>
            <a:chOff x="0" y="0"/>
            <a:chExt cx="1523174" cy="18817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37771" y="3131890"/>
            <a:ext cx="1902465" cy="190246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07871" y="3894483"/>
            <a:ext cx="3628085" cy="4414507"/>
            <a:chOff x="0" y="0"/>
            <a:chExt cx="1693662" cy="20607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90476" y="4074774"/>
            <a:ext cx="3262874" cy="4031036"/>
            <a:chOff x="0" y="0"/>
            <a:chExt cx="1523174" cy="18817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70681" y="3131890"/>
            <a:ext cx="1902465" cy="19024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240781" y="3894483"/>
            <a:ext cx="3628085" cy="4414507"/>
            <a:chOff x="0" y="0"/>
            <a:chExt cx="1693662" cy="20607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423386" y="4074774"/>
            <a:ext cx="3262874" cy="4031036"/>
            <a:chOff x="0" y="0"/>
            <a:chExt cx="1523174" cy="188176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103591" y="3131890"/>
            <a:ext cx="1902465" cy="190246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404039" y="5836984"/>
            <a:ext cx="2877407" cy="172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eposit ETH: Stake your ETH securely via our smart contract.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4039" y="5077382"/>
            <a:ext cx="2877407" cy="50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73"/>
              </a:lnSpc>
              <a:spcBef>
                <a:spcPct val="0"/>
              </a:spcBef>
            </a:pPr>
            <a:r>
              <a:rPr lang="en-US" b="true" sz="29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386421" y="1236415"/>
            <a:ext cx="114429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it works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350300" y="5773476"/>
            <a:ext cx="2877407" cy="216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pload Materials: Provide your study materials—PDFs, slides, or docs.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363689" y="5048401"/>
            <a:ext cx="2877407" cy="50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73"/>
              </a:lnSpc>
              <a:spcBef>
                <a:spcPct val="0"/>
              </a:spcBef>
            </a:pPr>
            <a:r>
              <a:rPr lang="en-US" b="true" sz="29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2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483210" y="5773476"/>
            <a:ext cx="2877407" cy="216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AI-G</a:t>
            </a:r>
            <a:r>
              <a:rPr lang="en-US" sz="2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enerated Quiz: Let AI challenge you with custom quizzes.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483210" y="5048401"/>
            <a:ext cx="2877407" cy="50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73"/>
              </a:lnSpc>
              <a:spcBef>
                <a:spcPct val="0"/>
              </a:spcBef>
            </a:pPr>
            <a:r>
              <a:rPr lang="en-US" b="true" sz="29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616120" y="5773476"/>
            <a:ext cx="2877407" cy="172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2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 or Donate: Pass to reclaim your ETH; fail and donate to charity.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621781" y="5077382"/>
            <a:ext cx="2877407" cy="50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73"/>
              </a:lnSpc>
              <a:spcBef>
                <a:spcPct val="0"/>
              </a:spcBef>
            </a:pPr>
            <a:r>
              <a:rPr lang="en-US" b="true" sz="29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4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2228925" y="3640814"/>
            <a:ext cx="1227635" cy="736581"/>
          </a:xfrm>
          <a:custGeom>
            <a:avLst/>
            <a:gdLst/>
            <a:ahLst/>
            <a:cxnLst/>
            <a:rect r="r" b="b" t="t" l="l"/>
            <a:pathLst>
              <a:path h="736581" w="1227635">
                <a:moveTo>
                  <a:pt x="0" y="0"/>
                </a:moveTo>
                <a:lnTo>
                  <a:pt x="1227635" y="0"/>
                </a:lnTo>
                <a:lnTo>
                  <a:pt x="1227635" y="736581"/>
                </a:lnTo>
                <a:lnTo>
                  <a:pt x="0" y="73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6412594" y="3581851"/>
            <a:ext cx="752819" cy="1002544"/>
          </a:xfrm>
          <a:custGeom>
            <a:avLst/>
            <a:gdLst/>
            <a:ahLst/>
            <a:cxnLst/>
            <a:rect r="r" b="b" t="t" l="l"/>
            <a:pathLst>
              <a:path h="1002544" w="752819">
                <a:moveTo>
                  <a:pt x="0" y="0"/>
                </a:moveTo>
                <a:lnTo>
                  <a:pt x="752819" y="0"/>
                </a:lnTo>
                <a:lnTo>
                  <a:pt x="752819" y="1002543"/>
                </a:lnTo>
                <a:lnTo>
                  <a:pt x="0" y="1002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0454711" y="3535006"/>
            <a:ext cx="934404" cy="948196"/>
          </a:xfrm>
          <a:custGeom>
            <a:avLst/>
            <a:gdLst/>
            <a:ahLst/>
            <a:cxnLst/>
            <a:rect r="r" b="b" t="t" l="l"/>
            <a:pathLst>
              <a:path h="948196" w="934404">
                <a:moveTo>
                  <a:pt x="0" y="0"/>
                </a:moveTo>
                <a:lnTo>
                  <a:pt x="934405" y="0"/>
                </a:lnTo>
                <a:lnTo>
                  <a:pt x="934405" y="948196"/>
                </a:lnTo>
                <a:lnTo>
                  <a:pt x="0" y="948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679056" y="3484410"/>
            <a:ext cx="1022676" cy="1049388"/>
          </a:xfrm>
          <a:custGeom>
            <a:avLst/>
            <a:gdLst/>
            <a:ahLst/>
            <a:cxnLst/>
            <a:rect r="r" b="b" t="t" l="l"/>
            <a:pathLst>
              <a:path h="1049388" w="1022676">
                <a:moveTo>
                  <a:pt x="0" y="0"/>
                </a:moveTo>
                <a:lnTo>
                  <a:pt x="1022676" y="0"/>
                </a:lnTo>
                <a:lnTo>
                  <a:pt x="1022676" y="1049388"/>
                </a:lnTo>
                <a:lnTo>
                  <a:pt x="0" y="10493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04336" y="7634502"/>
            <a:ext cx="1758106" cy="1808838"/>
            <a:chOff x="0" y="0"/>
            <a:chExt cx="2095920" cy="215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6008" cy="2156460"/>
            </a:xfrm>
            <a:custGeom>
              <a:avLst/>
              <a:gdLst/>
              <a:ahLst/>
              <a:cxnLst/>
              <a:rect r="r" b="b" t="t" l="l"/>
              <a:pathLst>
                <a:path h="2156460" w="2096008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01626" y="5544222"/>
            <a:ext cx="1991835" cy="1749650"/>
            <a:chOff x="0" y="0"/>
            <a:chExt cx="2374560" cy="2085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01626" y="2987088"/>
            <a:ext cx="1991835" cy="1750254"/>
            <a:chOff x="0" y="0"/>
            <a:chExt cx="2374560" cy="2086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404336" y="843660"/>
            <a:ext cx="1758106" cy="1797363"/>
            <a:chOff x="0" y="0"/>
            <a:chExt cx="2095920" cy="2142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47951" y="4191062"/>
            <a:ext cx="5310749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b="true" sz="567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choose Quizzit?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85521" y="1200478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87254" y="990600"/>
            <a:ext cx="4349125" cy="123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  <a:r>
              <a:rPr lang="en-US" sz="23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Sk</a:t>
            </a:r>
            <a:r>
              <a:rPr lang="en-US" sz="23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 in the Game: Financial incentive creates real accountability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76046" y="3202296"/>
            <a:ext cx="3976966" cy="123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  <a:r>
              <a:rPr lang="en-US" sz="23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AI-P</a:t>
            </a:r>
            <a:r>
              <a:rPr lang="en-US" sz="23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owered: Intelligent quiz generation based on your specific materials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03036" y="5656122"/>
            <a:ext cx="5127275" cy="123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  <a:r>
              <a:rPr lang="en-US" sz="23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23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lockchain Integration: Secure transactions and transparent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7254" y="8112108"/>
            <a:ext cx="7495556" cy="81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  <a:r>
              <a:rPr lang="en-US" sz="23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Cha</a:t>
            </a:r>
            <a:r>
              <a:rPr lang="en-US" sz="23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ritable Impact: Failed attempts benefit worthy causes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08564" y="332035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8564" y="587855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5521" y="805702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099601" y="7176625"/>
            <a:ext cx="457877" cy="4578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054450" y="5686149"/>
            <a:ext cx="457877" cy="4578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054450" y="4121207"/>
            <a:ext cx="457877" cy="45787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099601" y="2758149"/>
            <a:ext cx="457877" cy="45787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DAGldjsgJlc</dc:identifier>
  <dcterms:modified xsi:type="dcterms:W3CDTF">2011-08-01T06:04:30Z</dcterms:modified>
  <cp:revision>1</cp:revision>
  <dc:title>Quizzit</dc:title>
</cp:coreProperties>
</file>