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9" r:id="rId5"/>
    <p:sldId id="260" r:id="rId6"/>
    <p:sldId id="257" r:id="rId7"/>
    <p:sldId id="258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CC33A-C212-44E0-8D3A-601AF637F7F5}" v="247" dt="2025-10-07T08:08:45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4" d="100"/>
          <a:sy n="44" d="100"/>
        </p:scale>
        <p:origin x="-136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a Abena Cudjoe" userId="83766a70-6b8d-44b6-bfc3-fb6d49bba020" providerId="ADAL" clId="{9FAB2F5B-7AEB-4B85-A6AB-5C7BA7571C43}"/>
    <pc:docChg chg="undo custSel mod addSld modSld">
      <pc:chgData name="Justina Abena Cudjoe" userId="83766a70-6b8d-44b6-bfc3-fb6d49bba020" providerId="ADAL" clId="{9FAB2F5B-7AEB-4B85-A6AB-5C7BA7571C43}" dt="2025-10-07T08:08:43.436" v="308"/>
      <pc:docMkLst>
        <pc:docMk/>
      </pc:docMkLst>
      <pc:sldChg chg="addSp delSp modSp new mod setBg">
        <pc:chgData name="Justina Abena Cudjoe" userId="83766a70-6b8d-44b6-bfc3-fb6d49bba020" providerId="ADAL" clId="{9FAB2F5B-7AEB-4B85-A6AB-5C7BA7571C43}" dt="2025-10-07T08:08:43.436" v="308"/>
        <pc:sldMkLst>
          <pc:docMk/>
          <pc:sldMk cId="1963961735" sldId="263"/>
        </pc:sldMkLst>
        <pc:spChg chg="add del mod">
          <ac:chgData name="Justina Abena Cudjoe" userId="83766a70-6b8d-44b6-bfc3-fb6d49bba020" providerId="ADAL" clId="{9FAB2F5B-7AEB-4B85-A6AB-5C7BA7571C43}" dt="2025-10-07T07:17:48.950" v="212" actId="478"/>
          <ac:spMkLst>
            <pc:docMk/>
            <pc:sldMk cId="1963961735" sldId="263"/>
            <ac:spMk id="5" creationId="{1ECF64F0-199B-6CC6-72BD-C85BA8F7CC90}"/>
          </ac:spMkLst>
        </pc:spChg>
        <pc:spChg chg="add">
          <ac:chgData name="Justina Abena Cudjoe" userId="83766a70-6b8d-44b6-bfc3-fb6d49bba020" providerId="ADAL" clId="{9FAB2F5B-7AEB-4B85-A6AB-5C7BA7571C43}" dt="2025-10-07T07:17:56.524" v="213"/>
          <ac:spMkLst>
            <pc:docMk/>
            <pc:sldMk cId="1963961735" sldId="263"/>
            <ac:spMk id="6" creationId="{595F580F-2FC8-4215-F3F7-239791D311FB}"/>
          </ac:spMkLst>
        </pc:spChg>
        <pc:spChg chg="add del">
          <ac:chgData name="Justina Abena Cudjoe" userId="83766a70-6b8d-44b6-bfc3-fb6d49bba020" providerId="ADAL" clId="{9FAB2F5B-7AEB-4B85-A6AB-5C7BA7571C43}" dt="2025-10-07T07:55:38.016" v="240" actId="22"/>
          <ac:spMkLst>
            <pc:docMk/>
            <pc:sldMk cId="1963961735" sldId="263"/>
            <ac:spMk id="12" creationId="{F50E0D82-5EC7-30EA-0AD4-19BD7EC1966D}"/>
          </ac:spMkLst>
        </pc:spChg>
        <pc:spChg chg="add del">
          <ac:chgData name="Justina Abena Cudjoe" userId="83766a70-6b8d-44b6-bfc3-fb6d49bba020" providerId="ADAL" clId="{9FAB2F5B-7AEB-4B85-A6AB-5C7BA7571C43}" dt="2025-10-07T07:56:25.919" v="242" actId="22"/>
          <ac:spMkLst>
            <pc:docMk/>
            <pc:sldMk cId="1963961735" sldId="263"/>
            <ac:spMk id="14" creationId="{62CD13EA-B4AE-6AE2-9FA0-B72205076772}"/>
          </ac:spMkLst>
        </pc:spChg>
        <pc:spChg chg="add del">
          <ac:chgData name="Justina Abena Cudjoe" userId="83766a70-6b8d-44b6-bfc3-fb6d49bba020" providerId="ADAL" clId="{9FAB2F5B-7AEB-4B85-A6AB-5C7BA7571C43}" dt="2025-10-07T07:56:38.677" v="244" actId="22"/>
          <ac:spMkLst>
            <pc:docMk/>
            <pc:sldMk cId="1963961735" sldId="263"/>
            <ac:spMk id="16" creationId="{3D1139B6-2457-4A1D-1F05-1257F330AE38}"/>
          </ac:spMkLst>
        </pc:spChg>
        <pc:spChg chg="add del">
          <ac:chgData name="Justina Abena Cudjoe" userId="83766a70-6b8d-44b6-bfc3-fb6d49bba020" providerId="ADAL" clId="{9FAB2F5B-7AEB-4B85-A6AB-5C7BA7571C43}" dt="2025-10-07T07:59:29.441" v="246" actId="22"/>
          <ac:spMkLst>
            <pc:docMk/>
            <pc:sldMk cId="1963961735" sldId="263"/>
            <ac:spMk id="18" creationId="{16EA35ED-2B65-D7AE-9DDF-83E49E297912}"/>
          </ac:spMkLst>
        </pc:spChg>
        <pc:picChg chg="add mod">
          <ac:chgData name="Justina Abena Cudjoe" userId="83766a70-6b8d-44b6-bfc3-fb6d49bba020" providerId="ADAL" clId="{9FAB2F5B-7AEB-4B85-A6AB-5C7BA7571C43}" dt="2025-10-07T07:16:29.580" v="205" actId="207"/>
          <ac:picMkLst>
            <pc:docMk/>
            <pc:sldMk cId="1963961735" sldId="263"/>
            <ac:picMk id="2" creationId="{364F5B7B-553E-DFBC-8DC3-7FDFD11F3213}"/>
          </ac:picMkLst>
        </pc:picChg>
        <pc:picChg chg="add mod">
          <ac:chgData name="Justina Abena Cudjoe" userId="83766a70-6b8d-44b6-bfc3-fb6d49bba020" providerId="ADAL" clId="{9FAB2F5B-7AEB-4B85-A6AB-5C7BA7571C43}" dt="2025-10-07T07:37:37.837" v="229" actId="1076"/>
          <ac:picMkLst>
            <pc:docMk/>
            <pc:sldMk cId="1963961735" sldId="263"/>
            <ac:picMk id="3" creationId="{B3AE3FBA-197C-D6DE-D3B3-33C6A7568E94}"/>
          </ac:picMkLst>
        </pc:picChg>
        <pc:picChg chg="add mod">
          <ac:chgData name="Justina Abena Cudjoe" userId="83766a70-6b8d-44b6-bfc3-fb6d49bba020" providerId="ADAL" clId="{9FAB2F5B-7AEB-4B85-A6AB-5C7BA7571C43}" dt="2025-10-07T07:37:36.796" v="228" actId="1076"/>
          <ac:picMkLst>
            <pc:docMk/>
            <pc:sldMk cId="1963961735" sldId="263"/>
            <ac:picMk id="8" creationId="{9B48BFCD-CF98-36E8-32B0-A30112ABB3F0}"/>
          </ac:picMkLst>
        </pc:picChg>
        <pc:picChg chg="add mod">
          <ac:chgData name="Justina Abena Cudjoe" userId="83766a70-6b8d-44b6-bfc3-fb6d49bba020" providerId="ADAL" clId="{9FAB2F5B-7AEB-4B85-A6AB-5C7BA7571C43}" dt="2025-10-07T07:55:34.940" v="238" actId="1076"/>
          <ac:picMkLst>
            <pc:docMk/>
            <pc:sldMk cId="1963961735" sldId="263"/>
            <ac:picMk id="10" creationId="{12ED9E80-C36D-079A-667F-6ED32949C98E}"/>
          </ac:picMkLst>
        </pc:picChg>
        <pc:picChg chg="add mod">
          <ac:chgData name="Justina Abena Cudjoe" userId="83766a70-6b8d-44b6-bfc3-fb6d49bba020" providerId="ADAL" clId="{9FAB2F5B-7AEB-4B85-A6AB-5C7BA7571C43}" dt="2025-10-07T07:59:42.836" v="247" actId="931"/>
          <ac:picMkLst>
            <pc:docMk/>
            <pc:sldMk cId="1963961735" sldId="263"/>
            <ac:picMk id="20" creationId="{94C1A794-E751-B39D-3AC1-0ECABB7D8562}"/>
          </ac:picMkLst>
        </pc:picChg>
        <pc:picChg chg="add mod">
          <ac:chgData name="Justina Abena Cudjoe" userId="83766a70-6b8d-44b6-bfc3-fb6d49bba020" providerId="ADAL" clId="{9FAB2F5B-7AEB-4B85-A6AB-5C7BA7571C43}" dt="2025-10-07T08:00:12.467" v="248" actId="931"/>
          <ac:picMkLst>
            <pc:docMk/>
            <pc:sldMk cId="1963961735" sldId="263"/>
            <ac:picMk id="22" creationId="{134DFD7D-1AF5-5003-C9B4-D712B2FA48A8}"/>
          </ac:picMkLst>
        </pc:picChg>
        <pc:picChg chg="add mod">
          <ac:chgData name="Justina Abena Cudjoe" userId="83766a70-6b8d-44b6-bfc3-fb6d49bba020" providerId="ADAL" clId="{9FAB2F5B-7AEB-4B85-A6AB-5C7BA7571C43}" dt="2025-10-07T08:04:07.972" v="284" actId="1076"/>
          <ac:picMkLst>
            <pc:docMk/>
            <pc:sldMk cId="1963961735" sldId="263"/>
            <ac:picMk id="24" creationId="{00717F1B-345D-A3EF-BFE5-FE8A3D1B4E1B}"/>
          </ac:picMkLst>
        </pc:picChg>
        <pc:picChg chg="add del mod">
          <ac:chgData name="Justina Abena Cudjoe" userId="83766a70-6b8d-44b6-bfc3-fb6d49bba020" providerId="ADAL" clId="{9FAB2F5B-7AEB-4B85-A6AB-5C7BA7571C43}" dt="2025-10-07T08:00:37.696" v="249" actId="478"/>
          <ac:picMkLst>
            <pc:docMk/>
            <pc:sldMk cId="1963961735" sldId="263"/>
            <ac:picMk id="26" creationId="{C784EE70-99BE-3E98-4EA3-36D95F5086FA}"/>
          </ac:picMkLst>
        </pc:picChg>
        <pc:picChg chg="add mod">
          <ac:chgData name="Justina Abena Cudjoe" userId="83766a70-6b8d-44b6-bfc3-fb6d49bba020" providerId="ADAL" clId="{9FAB2F5B-7AEB-4B85-A6AB-5C7BA7571C43}" dt="2025-10-07T08:07:15.883" v="303" actId="1076"/>
          <ac:picMkLst>
            <pc:docMk/>
            <pc:sldMk cId="1963961735" sldId="263"/>
            <ac:picMk id="28" creationId="{95836853-562A-0F54-73C4-98DCDFB9E7A9}"/>
          </ac:picMkLst>
        </pc:picChg>
        <pc:picChg chg="add mod">
          <ac:chgData name="Justina Abena Cudjoe" userId="83766a70-6b8d-44b6-bfc3-fb6d49bba020" providerId="ADAL" clId="{9FAB2F5B-7AEB-4B85-A6AB-5C7BA7571C43}" dt="2025-10-07T08:05:34.032" v="294" actId="1076"/>
          <ac:picMkLst>
            <pc:docMk/>
            <pc:sldMk cId="1963961735" sldId="263"/>
            <ac:picMk id="30" creationId="{32DB70A8-0646-0316-5259-DEBAD271095D}"/>
          </ac:picMkLst>
        </pc:picChg>
        <pc:picChg chg="add mod">
          <ac:chgData name="Justina Abena Cudjoe" userId="83766a70-6b8d-44b6-bfc3-fb6d49bba020" providerId="ADAL" clId="{9FAB2F5B-7AEB-4B85-A6AB-5C7BA7571C43}" dt="2025-10-07T08:06:14.754" v="300" actId="14100"/>
          <ac:picMkLst>
            <pc:docMk/>
            <pc:sldMk cId="1963961735" sldId="263"/>
            <ac:picMk id="32" creationId="{05889D71-29C6-C7CF-22BD-7DA322A5C32D}"/>
          </ac:picMkLst>
        </pc:picChg>
        <pc:picChg chg="add mod">
          <ac:chgData name="Justina Abena Cudjoe" userId="83766a70-6b8d-44b6-bfc3-fb6d49bba020" providerId="ADAL" clId="{9FAB2F5B-7AEB-4B85-A6AB-5C7BA7571C43}" dt="2025-10-07T08:08:28.114" v="307" actId="1076"/>
          <ac:picMkLst>
            <pc:docMk/>
            <pc:sldMk cId="1963961735" sldId="263"/>
            <ac:picMk id="33" creationId="{B7735C5D-24E8-B9FB-78FA-3ACF06E70F73}"/>
          </ac:picMkLst>
        </pc:picChg>
        <pc:picChg chg="add mod">
          <ac:chgData name="Justina Abena Cudjoe" userId="83766a70-6b8d-44b6-bfc3-fb6d49bba020" providerId="ADAL" clId="{9FAB2F5B-7AEB-4B85-A6AB-5C7BA7571C43}" dt="2025-10-07T08:03:00.530" v="278" actId="1076"/>
          <ac:picMkLst>
            <pc:docMk/>
            <pc:sldMk cId="1963961735" sldId="263"/>
            <ac:picMk id="35" creationId="{F8666F0A-98D7-1754-10D4-28AA37A571A0}"/>
          </ac:picMkLst>
        </pc:picChg>
        <pc:picChg chg="add mod">
          <ac:chgData name="Justina Abena Cudjoe" userId="83766a70-6b8d-44b6-bfc3-fb6d49bba020" providerId="ADAL" clId="{9FAB2F5B-7AEB-4B85-A6AB-5C7BA7571C43}" dt="2025-10-07T08:03:45.255" v="283" actId="1076"/>
          <ac:picMkLst>
            <pc:docMk/>
            <pc:sldMk cId="1963961735" sldId="263"/>
            <ac:picMk id="37" creationId="{78139D08-A9AA-00F6-FAAB-035992DAFA0D}"/>
          </ac:picMkLst>
        </pc:picChg>
        <pc:picChg chg="add mod">
          <ac:chgData name="Justina Abena Cudjoe" userId="83766a70-6b8d-44b6-bfc3-fb6d49bba020" providerId="ADAL" clId="{9FAB2F5B-7AEB-4B85-A6AB-5C7BA7571C43}" dt="2025-10-07T08:04:28.942" v="289" actId="1076"/>
          <ac:picMkLst>
            <pc:docMk/>
            <pc:sldMk cId="1963961735" sldId="263"/>
            <ac:picMk id="39" creationId="{4D38D236-3C95-0C09-B81A-8C781057358C}"/>
          </ac:picMkLst>
        </pc:picChg>
        <pc:picChg chg="add mod">
          <ac:chgData name="Justina Abena Cudjoe" userId="83766a70-6b8d-44b6-bfc3-fb6d49bba020" providerId="ADAL" clId="{9FAB2F5B-7AEB-4B85-A6AB-5C7BA7571C43}" dt="2025-10-07T08:05:10.051" v="293" actId="1076"/>
          <ac:picMkLst>
            <pc:docMk/>
            <pc:sldMk cId="1963961735" sldId="263"/>
            <ac:picMk id="41" creationId="{1C052D88-3754-3570-9280-C916A73C436E}"/>
          </ac:picMkLst>
        </pc:picChg>
        <pc:picChg chg="add mod">
          <ac:chgData name="Justina Abena Cudjoe" userId="83766a70-6b8d-44b6-bfc3-fb6d49bba020" providerId="ADAL" clId="{9FAB2F5B-7AEB-4B85-A6AB-5C7BA7571C43}" dt="2025-10-07T08:07:19.342" v="304" actId="1076"/>
          <ac:picMkLst>
            <pc:docMk/>
            <pc:sldMk cId="1963961735" sldId="263"/>
            <ac:picMk id="43" creationId="{F73985EC-51DB-C638-B7BF-D2BA390B576D}"/>
          </ac:picMkLst>
        </pc:picChg>
        <pc:picChg chg="add mod">
          <ac:chgData name="Justina Abena Cudjoe" userId="83766a70-6b8d-44b6-bfc3-fb6d49bba020" providerId="ADAL" clId="{9FAB2F5B-7AEB-4B85-A6AB-5C7BA7571C43}" dt="2025-10-07T08:08:26.150" v="306" actId="1076"/>
          <ac:picMkLst>
            <pc:docMk/>
            <pc:sldMk cId="1963961735" sldId="263"/>
            <ac:picMk id="45" creationId="{A3E4018B-2CB2-6FA7-058E-3247DA12DA58}"/>
          </ac:picMkLst>
        </pc:picChg>
        <pc:picChg chg="add mod">
          <ac:chgData name="Justina Abena Cudjoe" userId="83766a70-6b8d-44b6-bfc3-fb6d49bba020" providerId="ADAL" clId="{9FAB2F5B-7AEB-4B85-A6AB-5C7BA7571C43}" dt="2025-10-07T08:08:43.436" v="308"/>
          <ac:picMkLst>
            <pc:docMk/>
            <pc:sldMk cId="1963961735" sldId="263"/>
            <ac:picMk id="46" creationId="{440D3467-598E-07FE-3572-912EC4FB3616}"/>
          </ac:picMkLst>
        </pc:picChg>
        <pc:picChg chg="add mod">
          <ac:chgData name="Justina Abena Cudjoe" userId="83766a70-6b8d-44b6-bfc3-fb6d49bba020" providerId="ADAL" clId="{9FAB2F5B-7AEB-4B85-A6AB-5C7BA7571C43}" dt="2025-10-07T08:08:43.436" v="308"/>
          <ac:picMkLst>
            <pc:docMk/>
            <pc:sldMk cId="1963961735" sldId="263"/>
            <ac:picMk id="47" creationId="{CE65244D-9E06-7C6D-FCC9-8B73C0992F94}"/>
          </ac:picMkLst>
        </pc:picChg>
      </pc:sldChg>
      <pc:sldChg chg="addSp modSp new mod">
        <pc:chgData name="Justina Abena Cudjoe" userId="83766a70-6b8d-44b6-bfc3-fb6d49bba020" providerId="ADAL" clId="{9FAB2F5B-7AEB-4B85-A6AB-5C7BA7571C43}" dt="2025-10-07T07:37:32.520" v="227" actId="1076"/>
        <pc:sldMkLst>
          <pc:docMk/>
          <pc:sldMk cId="3518851837" sldId="264"/>
        </pc:sldMkLst>
        <pc:picChg chg="add mod">
          <ac:chgData name="Justina Abena Cudjoe" userId="83766a70-6b8d-44b6-bfc3-fb6d49bba020" providerId="ADAL" clId="{9FAB2F5B-7AEB-4B85-A6AB-5C7BA7571C43}" dt="2025-10-07T07:37:32.520" v="227" actId="1076"/>
          <ac:picMkLst>
            <pc:docMk/>
            <pc:sldMk cId="3518851837" sldId="264"/>
            <ac:picMk id="3" creationId="{DF635E6B-164F-FEB1-094E-80223FB04926}"/>
          </ac:picMkLst>
        </pc:picChg>
      </pc:sldChg>
      <pc:sldChg chg="addSp delSp modSp new mod">
        <pc:chgData name="Justina Abena Cudjoe" userId="83766a70-6b8d-44b6-bfc3-fb6d49bba020" providerId="ADAL" clId="{9FAB2F5B-7AEB-4B85-A6AB-5C7BA7571C43}" dt="2025-10-07T08:02:33.283" v="273" actId="21"/>
        <pc:sldMkLst>
          <pc:docMk/>
          <pc:sldMk cId="1675525038" sldId="265"/>
        </pc:sldMkLst>
        <pc:picChg chg="add del mod">
          <ac:chgData name="Justina Abena Cudjoe" userId="83766a70-6b8d-44b6-bfc3-fb6d49bba020" providerId="ADAL" clId="{9FAB2F5B-7AEB-4B85-A6AB-5C7BA7571C43}" dt="2025-10-07T08:02:33.283" v="273" actId="21"/>
          <ac:picMkLst>
            <pc:docMk/>
            <pc:sldMk cId="1675525038" sldId="265"/>
            <ac:picMk id="3" creationId="{B7735C5D-24E8-B9FB-78FA-3ACF06E70F7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DF1288-D90F-C2AE-2E14-BD20642B3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CBB1A53-5D30-12DF-FCFF-7082947A2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40E3C1D-9CA1-D9C2-8764-7F491B64F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5069-B470-44E9-9A37-DE78B2BD511D}" type="datetimeFigureOut">
              <a:rPr lang="da-DK" smtClean="0"/>
              <a:t>07-10-2025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A2F91B4-E57C-F070-C2C8-C849A3BA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7DED381-085A-8160-1868-E5D8A916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DABD-9C1A-4819-B909-E485821F5F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67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0D4C7E-E9C6-8C36-CB57-3688C7AF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32029BAC-3591-ACC0-3004-A43C50E37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A97983C-BC7B-F77B-847F-72D2D238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5069-B470-44E9-9A37-DE78B2BD511D}" type="datetimeFigureOut">
              <a:rPr lang="da-DK" smtClean="0"/>
              <a:t>07-10-2025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08804A-F1E1-FDE3-A83D-857F9389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25A45D4-2ED2-FCF2-B867-A42899EE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DABD-9C1A-4819-B909-E485821F5F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832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6DFAE96-5F7B-DE50-9343-341427A34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3197209-638B-4B2D-75F1-851643A6B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F73EADA-37A9-9094-9F9B-E710EE5A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5069-B470-44E9-9A37-DE78B2BD511D}" type="datetimeFigureOut">
              <a:rPr lang="da-DK" smtClean="0"/>
              <a:t>07-10-2025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231A98B-E1D0-8B3C-92A9-0AE961AD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892DF2B-78BF-A990-CFC7-1EB67F22B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DABD-9C1A-4819-B909-E485821F5F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28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7037E-F4CB-797A-B6C5-9C8082E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0BCF6B8-16FD-1552-8CA6-EBA7810A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FA64ABC-3DCB-E6C8-6B66-CB2EA1B1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5069-B470-44E9-9A37-DE78B2BD511D}" type="datetimeFigureOut">
              <a:rPr lang="da-DK" smtClean="0"/>
              <a:t>07-10-2025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3213086-C013-BA95-C94A-EAFCF3D3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9A70A23-3767-FD18-A00B-3CEB0189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DABD-9C1A-4819-B909-E485821F5F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731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89016-4431-A1CC-997C-DF2912B7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BA68102-A8F8-18DD-E9C3-6A00F25DA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944C2C-3E8A-B2DE-6142-7EF99D03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5069-B470-44E9-9A37-DE78B2BD511D}" type="datetimeFigureOut">
              <a:rPr lang="da-DK" smtClean="0"/>
              <a:t>07-10-2025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C30F4B4-8D40-52D2-7675-6110CFB5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E8918CD-5D11-257B-5502-CB98400D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DABD-9C1A-4819-B909-E485821F5F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966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A55B9-34E8-2B08-355E-646C5AB7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AD6924E-09FC-AA70-2C2B-28F481DBC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F7E6953-8A1B-446B-FFD0-5080ACCB3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E0B9A14-5A44-13FC-E8AB-38D70E4E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5069-B470-44E9-9A37-DE78B2BD511D}" type="datetimeFigureOut">
              <a:rPr lang="da-DK" smtClean="0"/>
              <a:t>07-10-2025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5935C13-C717-818F-CA36-FF3A2F0A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FD4624C-A0E6-AF83-799C-0292707F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DABD-9C1A-4819-B909-E485821F5F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39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8AE73-7FB0-AA5F-0A99-E78429C9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6F8098-DA1C-7473-A4B4-4136133E7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5CE0B29-3845-17E0-3E36-C65ED3BF1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B9CDDCEA-C72F-41A8-889D-D602E3562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8D885C9-9632-4287-C969-6B2837D5F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B7CF337-FE9C-62CE-39A2-E9A340EF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5069-B470-44E9-9A37-DE78B2BD511D}" type="datetimeFigureOut">
              <a:rPr lang="da-DK" smtClean="0"/>
              <a:t>07-10-2025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8821F55-5534-98EF-BA83-C42A90DA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9F82FF1-7789-C635-0ADB-AE1F6BC0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DABD-9C1A-4819-B909-E485821F5F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510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61C5DD-EBB4-D4B8-1AED-0CF9EE34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0310520-4F84-A7F8-AA7D-205C009C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5069-B470-44E9-9A37-DE78B2BD511D}" type="datetimeFigureOut">
              <a:rPr lang="da-DK" smtClean="0"/>
              <a:t>07-10-2025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6B655D0-47DF-67F8-B2E4-3E0E8C9A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089ECE9-47F6-A436-0892-B174937AD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DABD-9C1A-4819-B909-E485821F5F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777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A2C6D7F-037E-F0BE-45F0-D21B1975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5069-B470-44E9-9A37-DE78B2BD511D}" type="datetimeFigureOut">
              <a:rPr lang="da-DK" smtClean="0"/>
              <a:t>07-10-2025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0B031BE-5CB4-2B5F-7F98-60BA5794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769852A-AA2F-2346-85EA-AB4D2DCD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DABD-9C1A-4819-B909-E485821F5F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369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17F54-0127-BE38-C7DC-3BBE0764E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6DE6F71-5914-0C7C-5F0D-C7DE76B63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75403DE-F849-F070-3E2D-527D1C647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80C2744-07C4-AE3D-39A4-DCEA180A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5069-B470-44E9-9A37-DE78B2BD511D}" type="datetimeFigureOut">
              <a:rPr lang="da-DK" smtClean="0"/>
              <a:t>07-10-2025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BB5F063-CCE8-E7A0-B359-A8C80A4E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3BBD1A0-13A1-982C-9EC9-47DD97F0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DABD-9C1A-4819-B909-E485821F5F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5348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E03E3-77C2-2A29-1230-D77AF2E2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7F6200B-F427-D14D-4237-108584957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2C6A5E8-59B8-AA34-7E03-18331732A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20090F6-5065-45EB-C02B-DCB258C8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5069-B470-44E9-9A37-DE78B2BD511D}" type="datetimeFigureOut">
              <a:rPr lang="da-DK" smtClean="0"/>
              <a:t>07-10-2025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54B304-A390-1780-AB9A-E9EAAC8FB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0304ADA-58E9-B7E7-A616-09D8C77B6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6DABD-9C1A-4819-B909-E485821F5F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023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1F3A9239-928A-4DC2-0B18-59B970444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85508F9-AAB5-A08E-AFCC-66957E0CA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C99CF7-7975-EFC3-5DD5-5785198DF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D5069-B470-44E9-9A37-DE78B2BD511D}" type="datetimeFigureOut">
              <a:rPr lang="da-DK" smtClean="0"/>
              <a:t>07-10-2025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4673404-D871-26A9-33D6-4CE0541F1F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C52F33B-0503-E0DF-8DC3-FF1BB2052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76DABD-9C1A-4819-B909-E485821F5F9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614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26" Type="http://schemas.openxmlformats.org/officeDocument/2006/relationships/image" Target="../media/image36.png"/><Relationship Id="rId3" Type="http://schemas.openxmlformats.org/officeDocument/2006/relationships/image" Target="../media/image8.png"/><Relationship Id="rId21" Type="http://schemas.openxmlformats.org/officeDocument/2006/relationships/image" Target="../media/image31.png"/><Relationship Id="rId7" Type="http://schemas.openxmlformats.org/officeDocument/2006/relationships/image" Target="../media/image19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5" Type="http://schemas.openxmlformats.org/officeDocument/2006/relationships/image" Target="../media/image35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svg"/><Relationship Id="rId20" Type="http://schemas.microsoft.com/office/2007/relationships/hdphoto" Target="../media/hdphoto10.wdp"/><Relationship Id="rId1" Type="http://schemas.openxmlformats.org/officeDocument/2006/relationships/themeOverride" Target="../theme/themeOverride1.xml"/><Relationship Id="rId6" Type="http://schemas.microsoft.com/office/2007/relationships/hdphoto" Target="../media/hdphoto8.wdp"/><Relationship Id="rId11" Type="http://schemas.openxmlformats.org/officeDocument/2006/relationships/image" Target="../media/image22.png"/><Relationship Id="rId24" Type="http://schemas.openxmlformats.org/officeDocument/2006/relationships/image" Target="../media/image34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23" Type="http://schemas.openxmlformats.org/officeDocument/2006/relationships/image" Target="../media/image33.png"/><Relationship Id="rId10" Type="http://schemas.openxmlformats.org/officeDocument/2006/relationships/image" Target="../media/image21.svg"/><Relationship Id="rId19" Type="http://schemas.openxmlformats.org/officeDocument/2006/relationships/image" Target="../media/image30.png"/><Relationship Id="rId4" Type="http://schemas.microsoft.com/office/2007/relationships/hdphoto" Target="../media/hdphoto3.wdp"/><Relationship Id="rId9" Type="http://schemas.openxmlformats.org/officeDocument/2006/relationships/image" Target="../media/image20.png"/><Relationship Id="rId14" Type="http://schemas.openxmlformats.org/officeDocument/2006/relationships/image" Target="../media/image25.svg"/><Relationship Id="rId22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A7545-55C7-7F7B-FA92-E42ABF7C5E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3BBADDC-9492-FE60-8679-36ED96DB0D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76285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552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E2B15CE5-5F2F-3DA6-8756-B42BDD25A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2" b="94516" l="10000" r="90000">
                        <a14:foregroundMark x1="48727" y1="29433" x2="48727" y2="29433"/>
                        <a14:foregroundMark x1="45273" y1="37843" x2="45273" y2="37843"/>
                        <a14:foregroundMark x1="66909" y1="36929" x2="66909" y2="36929"/>
                        <a14:foregroundMark x1="72182" y1="44241" x2="72182" y2="44241"/>
                        <a14:foregroundMark x1="27818" y1="44241" x2="27818" y2="44241"/>
                        <a14:foregroundMark x1="51273" y1="71664" x2="51273" y2="71664"/>
                        <a14:foregroundMark x1="43091" y1="72029" x2="43091" y2="72029"/>
                        <a14:foregroundMark x1="44182" y1="79525" x2="44182" y2="79525"/>
                        <a14:foregroundMark x1="45636" y1="94516" x2="45636" y2="94516"/>
                        <a14:backgroundMark x1="75091" y1="72578" x2="75091" y2="72578"/>
                        <a14:backgroundMark x1="66909" y1="71846" x2="75818" y2="69653"/>
                        <a14:backgroundMark x1="75818" y1="69653" x2="83636" y2="78976"/>
                        <a14:backgroundMark x1="83636" y1="78976" x2="83636" y2="69470"/>
                        <a14:backgroundMark x1="83636" y1="69470" x2="83636" y2="69470"/>
                        <a14:backgroundMark x1="64364" y1="36380" x2="64364" y2="36380"/>
                        <a14:backgroundMark x1="65091" y1="36563" x2="65091" y2="36563"/>
                        <a14:backgroundMark x1="36909" y1="37112" x2="36909" y2="37112"/>
                        <a14:backgroundMark x1="27636" y1="44424" x2="27636" y2="44424"/>
                        <a14:backgroundMark x1="57091" y1="56673" x2="57091" y2="56673"/>
                        <a14:backgroundMark x1="39818" y1="57770" x2="39818" y2="57770"/>
                        <a14:backgroundMark x1="44909" y1="73675" x2="44909" y2="73675"/>
                        <a14:backgroundMark x1="45636" y1="71664" x2="45636" y2="71664"/>
                        <a14:backgroundMark x1="44909" y1="71298" x2="44909" y2="71298"/>
                        <a14:backgroundMark x1="54909" y1="85923" x2="54909" y2="85923"/>
                        <a14:backgroundMark x1="38909" y1="86472" x2="38909" y2="864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1538" y="714219"/>
            <a:ext cx="5239481" cy="5210902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104B2C39-1773-6B2D-0C25-EC1528798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2" b="94516" l="10000" r="90000">
                        <a14:foregroundMark x1="45273" y1="37843" x2="45273" y2="37843"/>
                        <a14:foregroundMark x1="66909" y1="36929" x2="66909" y2="36929"/>
                        <a14:foregroundMark x1="72182" y1="44241" x2="72182" y2="44241"/>
                        <a14:foregroundMark x1="27818" y1="44241" x2="27818" y2="44241"/>
                        <a14:foregroundMark x1="51273" y1="71664" x2="51273" y2="71664"/>
                        <a14:foregroundMark x1="43091" y1="72029" x2="43091" y2="72029"/>
                        <a14:foregroundMark x1="44182" y1="79525" x2="44182" y2="79525"/>
                        <a14:foregroundMark x1="45636" y1="94516" x2="45636" y2="94516"/>
                        <a14:foregroundMark x1="60651" y1="22669" x2="62364" y2="21207"/>
                        <a14:foregroundMark x1="60436" y1="22852" x2="60651" y2="22669"/>
                        <a14:foregroundMark x1="60285" y1="22981" x2="60436" y2="22852"/>
                        <a14:foregroundMark x1="52727" y1="29433" x2="53940" y2="28397"/>
                        <a14:foregroundMark x1="61942" y1="18722" x2="61091" y2="13711"/>
                        <a14:foregroundMark x1="62099" y1="19644" x2="61973" y2="18905"/>
                        <a14:foregroundMark x1="62364" y1="21207" x2="62141" y2="19895"/>
                        <a14:backgroundMark x1="75091" y1="72578" x2="75091" y2="72578"/>
                        <a14:backgroundMark x1="66909" y1="71846" x2="75818" y2="69653"/>
                        <a14:backgroundMark x1="75818" y1="69653" x2="83636" y2="78976"/>
                        <a14:backgroundMark x1="83636" y1="78976" x2="83636" y2="69470"/>
                        <a14:backgroundMark x1="83636" y1="69470" x2="83636" y2="69470"/>
                        <a14:backgroundMark x1="64364" y1="36380" x2="64364" y2="36380"/>
                        <a14:backgroundMark x1="65091" y1="36563" x2="65091" y2="36563"/>
                        <a14:backgroundMark x1="36909" y1="37112" x2="36909" y2="37112"/>
                        <a14:backgroundMark x1="27636" y1="44424" x2="27636" y2="44424"/>
                        <a14:backgroundMark x1="57091" y1="56673" x2="57091" y2="56673"/>
                        <a14:backgroundMark x1="39818" y1="57770" x2="39818" y2="57770"/>
                        <a14:backgroundMark x1="44909" y1="73675" x2="44909" y2="73675"/>
                        <a14:backgroundMark x1="45636" y1="71664" x2="45636" y2="71664"/>
                        <a14:backgroundMark x1="44909" y1="71298" x2="44909" y2="71298"/>
                        <a14:backgroundMark x1="54909" y1="85923" x2="54909" y2="85923"/>
                        <a14:backgroundMark x1="38909" y1="86472" x2="38909" y2="86472"/>
                        <a14:backgroundMark x1="41455" y1="23949" x2="42364" y2="27971"/>
                        <a14:backgroundMark x1="43455" y1="25960" x2="43455" y2="25960"/>
                        <a14:backgroundMark x1="40727" y1="25411" x2="44182" y2="25960"/>
                        <a14:backgroundMark x1="41455" y1="24863" x2="41818" y2="21938"/>
                        <a14:backgroundMark x1="39273" y1="22669" x2="44364" y2="23766"/>
                        <a14:backgroundMark x1="45091" y1="28702" x2="46545" y2="26874"/>
                        <a14:backgroundMark x1="41091" y1="20293" x2="44727" y2="20841"/>
                        <a14:backgroundMark x1="41091" y1="18647" x2="44545" y2="19561"/>
                        <a14:backgroundMark x1="51455" y1="30530" x2="51455" y2="30530"/>
                        <a14:backgroundMark x1="51091" y1="30530" x2="51091" y2="30530"/>
                        <a14:backgroundMark x1="51636" y1="29799" x2="51636" y2="29799"/>
                        <a14:backgroundMark x1="44909" y1="14808" x2="44909" y2="14808"/>
                        <a14:backgroundMark x1="48364" y1="29433" x2="48364" y2="29433"/>
                        <a14:backgroundMark x1="50727" y1="29799" x2="50727" y2="29799"/>
                        <a14:backgroundMark x1="60182" y1="23218" x2="55091" y2="26874"/>
                        <a14:backgroundMark x1="54364" y1="27605" x2="56182" y2="27057"/>
                        <a14:backgroundMark x1="60364" y1="22669" x2="60364" y2="22669"/>
                        <a14:backgroundMark x1="60182" y1="22852" x2="60182" y2="22852"/>
                        <a14:backgroundMark x1="60182" y1="22852" x2="59636" y2="23035"/>
                        <a14:backgroundMark x1="61636" y1="18464" x2="60909" y2="16271"/>
                        <a14:backgroundMark x1="61455" y1="17367" x2="61091" y2="16453"/>
                        <a14:backgroundMark x1="53273" y1="9506" x2="56000" y2="9872"/>
                        <a14:backgroundMark x1="48727" y1="29616" x2="48727" y2="29616"/>
                        <a14:backgroundMark x1="48727" y1="28885" x2="49091" y2="30165"/>
                      </a14:backgroundRemoval>
                    </a14:imgEffect>
                  </a14:imgLayer>
                </a14:imgProps>
              </a:ext>
            </a:extLst>
          </a:blip>
          <a:srcRect l="32915"/>
          <a:stretch>
            <a:fillRect/>
          </a:stretch>
        </p:blipFill>
        <p:spPr>
          <a:xfrm>
            <a:off x="7695526" y="714219"/>
            <a:ext cx="3514936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0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065A9752-7051-B600-4D5B-3E157D833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089305">
            <a:off x="1316936" y="2141179"/>
            <a:ext cx="1182402" cy="104164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DEB4E274-5EB7-4D63-1B83-1951C2E45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980" y="3262927"/>
            <a:ext cx="2568781" cy="255801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0B0E620E-A2AB-C974-8D99-10A27B2F7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2953" y1="25507" x2="42953" y2="25507"/>
                        <a14:foregroundMark x1="63087" y1="32754" x2="63087" y2="32754"/>
                        <a14:foregroundMark x1="30201" y1="33043" x2="30201" y2="33043"/>
                        <a14:foregroundMark x1="30537" y1="41159" x2="30537" y2="41159"/>
                        <a14:foregroundMark x1="38926" y1="64348" x2="38926" y2="64348"/>
                        <a14:foregroundMark x1="46309" y1="63768" x2="46309" y2="63768"/>
                        <a14:foregroundMark x1="44295" y1="69565" x2="44295" y2="69565"/>
                        <a14:foregroundMark x1="42617" y1="84058" x2="42617" y2="840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6577" y="1785708"/>
            <a:ext cx="2838846" cy="3286584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28473540-6D4B-5D6D-A733-363704F28C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958" b="94516" l="10000" r="90000">
                        <a14:foregroundMark x1="45273" y1="37843" x2="45273" y2="37843"/>
                        <a14:foregroundMark x1="66909" y1="36929" x2="66909" y2="36929"/>
                        <a14:foregroundMark x1="72182" y1="44241" x2="72182" y2="44241"/>
                        <a14:foregroundMark x1="27818" y1="44241" x2="27818" y2="44241"/>
                        <a14:foregroundMark x1="51273" y1="71664" x2="51273" y2="71664"/>
                        <a14:foregroundMark x1="43091" y1="72029" x2="43091" y2="72029"/>
                        <a14:foregroundMark x1="44182" y1="79525" x2="44182" y2="79525"/>
                        <a14:foregroundMark x1="45636" y1="94516" x2="45636" y2="94516"/>
                        <a14:foregroundMark x1="42452" y1="19927" x2="44727" y2="12797"/>
                        <a14:foregroundMark x1="44727" y1="12797" x2="46284" y2="12249"/>
                        <a14:foregroundMark x1="62304" y1="19113" x2="62182" y2="24132"/>
                        <a14:foregroundMark x1="62408" y1="19097" x2="62545" y2="21024"/>
                        <a14:foregroundMark x1="42464" y1="19927" x2="42727" y2="17367"/>
                        <a14:foregroundMark x1="42364" y1="19927" x2="42364" y2="18830"/>
                        <a14:foregroundMark x1="42545" y1="19013" x2="42156" y2="19927"/>
                        <a14:foregroundMark x1="42545" y1="17550" x2="42727" y2="19378"/>
                        <a14:backgroundMark x1="75091" y1="72578" x2="75091" y2="72578"/>
                        <a14:backgroundMark x1="66909" y1="71846" x2="75818" y2="69653"/>
                        <a14:backgroundMark x1="75818" y1="69653" x2="83636" y2="78976"/>
                        <a14:backgroundMark x1="83636" y1="78976" x2="83636" y2="69470"/>
                        <a14:backgroundMark x1="83636" y1="69470" x2="83636" y2="69470"/>
                        <a14:backgroundMark x1="64364" y1="36380" x2="64364" y2="36380"/>
                        <a14:backgroundMark x1="65091" y1="36563" x2="65091" y2="36563"/>
                        <a14:backgroundMark x1="36909" y1="37112" x2="36909" y2="37112"/>
                        <a14:backgroundMark x1="27636" y1="44424" x2="27636" y2="44424"/>
                        <a14:backgroundMark x1="57091" y1="56673" x2="57091" y2="56673"/>
                        <a14:backgroundMark x1="39818" y1="57770" x2="39818" y2="57770"/>
                        <a14:backgroundMark x1="44909" y1="73675" x2="44909" y2="73675"/>
                        <a14:backgroundMark x1="45636" y1="71664" x2="45636" y2="71664"/>
                        <a14:backgroundMark x1="44909" y1="71298" x2="44909" y2="71298"/>
                        <a14:backgroundMark x1="54909" y1="85923" x2="54909" y2="85923"/>
                        <a14:backgroundMark x1="38909" y1="86472" x2="38909" y2="86472"/>
                        <a14:backgroundMark x1="41455" y1="23949" x2="42364" y2="27971"/>
                        <a14:backgroundMark x1="43455" y1="25960" x2="43455" y2="25960"/>
                        <a14:backgroundMark x1="43791" y1="25898" x2="44182" y2="25960"/>
                        <a14:backgroundMark x1="43043" y1="25779" x2="43771" y2="25895"/>
                        <a14:backgroundMark x1="41257" y1="25495" x2="42659" y2="25718"/>
                        <a14:backgroundMark x1="40727" y1="25411" x2="40903" y2="25439"/>
                        <a14:backgroundMark x1="41455" y1="24863" x2="41740" y2="22568"/>
                        <a14:backgroundMark x1="42679" y1="23403" x2="43025" y2="23478"/>
                        <a14:backgroundMark x1="41646" y1="23181" x2="41871" y2="23230"/>
                        <a14:backgroundMark x1="41411" y1="23130" x2="41474" y2="23144"/>
                        <a14:backgroundMark x1="39273" y1="22669" x2="41297" y2="23105"/>
                        <a14:backgroundMark x1="45091" y1="28702" x2="46545" y2="26874"/>
                        <a14:backgroundMark x1="41091" y1="20293" x2="41639" y2="20376"/>
                        <a14:backgroundMark x1="43545" y1="19297" x2="44545" y2="19561"/>
                        <a14:backgroundMark x1="51455" y1="30530" x2="51455" y2="30530"/>
                        <a14:backgroundMark x1="51091" y1="30530" x2="51091" y2="30530"/>
                        <a14:backgroundMark x1="51636" y1="29799" x2="51636" y2="29799"/>
                        <a14:backgroundMark x1="48364" y1="29433" x2="48364" y2="29433"/>
                        <a14:backgroundMark x1="50727" y1="29799" x2="50727" y2="29799"/>
                        <a14:backgroundMark x1="59018" y1="24054" x2="55091" y2="26874"/>
                        <a14:backgroundMark x1="54364" y1="27605" x2="56182" y2="27057"/>
                        <a14:backgroundMark x1="48727" y1="29616" x2="48727" y2="29616"/>
                        <a14:backgroundMark x1="48727" y1="28885" x2="49091" y2="30165"/>
                        <a14:backgroundMark x1="56648" y1="17136" x2="54364" y2="22669"/>
                        <a14:backgroundMark x1="54364" y1="22669" x2="49320" y2="14554"/>
                        <a14:backgroundMark x1="59828" y1="21218" x2="56000" y2="25777"/>
                        <a14:backgroundMark x1="55273" y1="29068" x2="59847" y2="24074"/>
                        <a14:backgroundMark x1="54182" y1="29250" x2="51273" y2="29799"/>
                        <a14:backgroundMark x1="55273" y1="30165" x2="53636" y2="29068"/>
                        <a14:backgroundMark x1="41091" y1="19927" x2="41091" y2="22852"/>
                        <a14:backgroundMark x1="62364" y1="24680" x2="62727" y2="24132"/>
                        <a14:backgroundMark x1="48182" y1="12797" x2="56909" y2="10603"/>
                        <a14:backgroundMark x1="56909" y1="10603" x2="59455" y2="13528"/>
                        <a14:backgroundMark x1="49455" y1="10969" x2="48182" y2="11152"/>
                        <a14:backgroundMark x1="46727" y1="13346" x2="49818" y2="11335"/>
                        <a14:backgroundMark x1="47091" y1="11335" x2="47091" y2="12249"/>
                        <a14:backgroundMark x1="59636" y1="13346" x2="60545" y2="19378"/>
                        <a14:backgroundMark x1="62364" y1="24680" x2="62727" y2="23766"/>
                        <a14:backgroundMark x1="54545" y1="9506" x2="56000" y2="10603"/>
                      </a14:backgroundRemoval>
                    </a14:imgEffect>
                  </a14:imgLayer>
                </a14:imgProps>
              </a:ext>
            </a:extLst>
          </a:blip>
          <a:srcRect l="2207" t="-2098" r="9090" b="2098"/>
          <a:stretch>
            <a:fillRect/>
          </a:stretch>
        </p:blipFill>
        <p:spPr>
          <a:xfrm>
            <a:off x="7821227" y="714219"/>
            <a:ext cx="3389235" cy="3799908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4294A747-8840-27DE-F08C-AD0581BFA0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83" b="95652" l="10000" r="90000">
                        <a14:foregroundMark x1="43415" y1="23188" x2="43415" y2="23188"/>
                        <a14:foregroundMark x1="65854" y1="58333" x2="65854" y2="58333"/>
                        <a14:foregroundMark x1="33415" y1="57971" x2="33415" y2="57971"/>
                        <a14:foregroundMark x1="72927" y1="72101" x2="72927" y2="72101"/>
                        <a14:foregroundMark x1="40244" y1="94565" x2="40244" y2="94565"/>
                        <a14:foregroundMark x1="51707" y1="95652" x2="51707" y2="95652"/>
                        <a14:foregroundMark x1="89024" y1="76087" x2="89024" y2="76087"/>
                        <a14:backgroundMark x1="56341" y1="90217" x2="56341" y2="90217"/>
                        <a14:backgroundMark x1="58293" y1="42754" x2="60488" y2="42754"/>
                        <a14:backgroundMark x1="59512" y1="38043" x2="63415" y2="376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7045" y="420211"/>
            <a:ext cx="2568782" cy="1729229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A31930C5-DD55-A1F9-AEE6-75F43B3E4F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783" b="95652" l="10000" r="90000">
                        <a14:foregroundMark x1="65854" y1="58333" x2="65854" y2="58333"/>
                        <a14:foregroundMark x1="33415" y1="57971" x2="33415" y2="57971"/>
                        <a14:foregroundMark x1="72927" y1="72101" x2="72927" y2="72101"/>
                        <a14:foregroundMark x1="40244" y1="94565" x2="40244" y2="94565"/>
                        <a14:foregroundMark x1="51707" y1="95652" x2="51707" y2="95652"/>
                        <a14:foregroundMark x1="89024" y1="76087" x2="89024" y2="76087"/>
                        <a14:backgroundMark x1="56341" y1="90217" x2="56341" y2="90217"/>
                        <a14:backgroundMark x1="58293" y1="42754" x2="60488" y2="42754"/>
                        <a14:backgroundMark x1="59512" y1="38043" x2="63415" y2="37681"/>
                        <a14:backgroundMark x1="60488" y1="22826" x2="60488" y2="22826"/>
                        <a14:backgroundMark x1="60488" y1="22826" x2="60488" y2="22826"/>
                        <a14:backgroundMark x1="60244" y1="31522" x2="33171" y2="31522"/>
                        <a14:backgroundMark x1="33171" y1="31522" x2="59268" y2="29710"/>
                        <a14:backgroundMark x1="59268" y1="29710" x2="36829" y2="25725"/>
                        <a14:backgroundMark x1="36829" y1="25725" x2="53902" y2="192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67790" y="420210"/>
            <a:ext cx="2568782" cy="17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11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5A3958E4-0FC9-A63D-799A-F0659D791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67" b="89367" l="9974" r="93701">
                        <a14:foregroundMark x1="46719" y1="57215" x2="46719" y2="57215"/>
                        <a14:foregroundMark x1="51444" y1="50127" x2="51444" y2="50127"/>
                        <a14:foregroundMark x1="42782" y1="50380" x2="42782" y2="50380"/>
                        <a14:foregroundMark x1="48031" y1="73671" x2="48031" y2="73671"/>
                        <a14:foregroundMark x1="54593" y1="36203" x2="54593" y2="36203"/>
                        <a14:foregroundMark x1="61942" y1="15190" x2="61942" y2="15190"/>
                        <a14:foregroundMark x1="37008" y1="16456" x2="37008" y2="16456"/>
                        <a14:foregroundMark x1="24409" y1="18987" x2="24409" y2="18987"/>
                        <a14:foregroundMark x1="41995" y1="34937" x2="41995" y2="34937"/>
                        <a14:foregroundMark x1="91814" y1="24051" x2="92388" y2="23797"/>
                        <a14:foregroundMark x1="91146" y1="24346" x2="91814" y2="24051"/>
                        <a14:foregroundMark x1="93176" y1="24051" x2="93176" y2="24051"/>
                        <a14:foregroundMark x1="93701" y1="23797" x2="93701" y2="23797"/>
                        <a14:backgroundMark x1="62205" y1="13418" x2="62205" y2="13418"/>
                        <a14:backgroundMark x1="62992" y1="13418" x2="62992" y2="13418"/>
                        <a14:backgroundMark x1="32546" y1="13165" x2="32546" y2="13165"/>
                        <a14:backgroundMark x1="62992" y1="12911" x2="62992" y2="12911"/>
                        <a14:backgroundMark x1="42257" y1="35696" x2="42257" y2="35696"/>
                        <a14:backgroundMark x1="42520" y1="35190" x2="42520" y2="35190"/>
                        <a14:backgroundMark x1="33858" y1="36709" x2="32546" y2="35949"/>
                        <a14:backgroundMark x1="18635" y1="24810" x2="18635" y2="24810"/>
                        <a14:backgroundMark x1="56430" y1="34177" x2="56430" y2="34177"/>
                        <a14:backgroundMark x1="56955" y1="34430" x2="56955" y2="34430"/>
                        <a14:backgroundMark x1="91864" y1="23544" x2="91864" y2="23544"/>
                        <a14:backgroundMark x1="92651" y1="23544" x2="92651" y2="23544"/>
                        <a14:backgroundMark x1="93701" y1="23544" x2="93701" y2="23544"/>
                        <a14:backgroundMark x1="93438" y1="24810" x2="93438" y2="24810"/>
                        <a14:backgroundMark x1="91076" y1="24051" x2="91076" y2="24051"/>
                        <a14:backgroundMark x1="56168" y1="65063" x2="56168" y2="65063"/>
                        <a14:backgroundMark x1="38845" y1="65570" x2="38845" y2="65570"/>
                        <a14:backgroundMark x1="73228" y1="65570" x2="73228" y2="65570"/>
                        <a14:backgroundMark x1="73753" y1="65316" x2="73753" y2="65316"/>
                        <a14:backgroundMark x1="86614" y1="24810" x2="91601" y2="23544"/>
                        <a14:backgroundMark x1="88714" y1="22278" x2="91601" y2="23544"/>
                      </a14:backgroundRemoval>
                    </a14:imgEffect>
                  </a14:imgLayer>
                </a14:imgProps>
              </a:ext>
            </a:extLst>
          </a:blip>
          <a:srcRect l="14100"/>
          <a:stretch>
            <a:fillRect/>
          </a:stretch>
        </p:blipFill>
        <p:spPr>
          <a:xfrm>
            <a:off x="1226820" y="1692330"/>
            <a:ext cx="3117786" cy="376290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401BE7E3-77A8-C23C-769C-FE49A7AD7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67" b="89367" l="9974" r="93701">
                        <a14:foregroundMark x1="46719" y1="57215" x2="46719" y2="57215"/>
                        <a14:foregroundMark x1="51444" y1="50127" x2="51444" y2="50127"/>
                        <a14:foregroundMark x1="42782" y1="50380" x2="42782" y2="50380"/>
                        <a14:foregroundMark x1="48031" y1="73671" x2="48031" y2="73671"/>
                        <a14:foregroundMark x1="54593" y1="36203" x2="54593" y2="36203"/>
                        <a14:foregroundMark x1="61942" y1="15190" x2="61942" y2="15190"/>
                        <a14:foregroundMark x1="37008" y1="16456" x2="37008" y2="16456"/>
                        <a14:foregroundMark x1="24409" y1="18987" x2="24409" y2="18987"/>
                        <a14:foregroundMark x1="41995" y1="34937" x2="41995" y2="34937"/>
                        <a14:foregroundMark x1="91814" y1="24051" x2="92388" y2="23797"/>
                        <a14:foregroundMark x1="91146" y1="24346" x2="91814" y2="24051"/>
                        <a14:foregroundMark x1="93176" y1="24051" x2="93176" y2="24051"/>
                        <a14:foregroundMark x1="93701" y1="23797" x2="93701" y2="23797"/>
                        <a14:foregroundMark x1="71994" y1="65063" x2="74016" y2="63038"/>
                        <a14:foregroundMark x1="70225" y1="66835" x2="71994" y2="65063"/>
                        <a14:foregroundMark x1="68709" y1="68354" x2="70225" y2="66835"/>
                        <a14:foregroundMark x1="67192" y1="69873" x2="68709" y2="68354"/>
                        <a14:backgroundMark x1="62205" y1="13418" x2="62205" y2="13418"/>
                        <a14:backgroundMark x1="62992" y1="13418" x2="62992" y2="13418"/>
                        <a14:backgroundMark x1="32546" y1="13165" x2="32546" y2="13165"/>
                        <a14:backgroundMark x1="62992" y1="12911" x2="62992" y2="12911"/>
                        <a14:backgroundMark x1="42257" y1="35696" x2="42257" y2="35696"/>
                        <a14:backgroundMark x1="42520" y1="35190" x2="42520" y2="35190"/>
                        <a14:backgroundMark x1="33858" y1="36709" x2="32546" y2="35949"/>
                        <a14:backgroundMark x1="18635" y1="24810" x2="18635" y2="24810"/>
                        <a14:backgroundMark x1="56430" y1="34177" x2="56430" y2="34177"/>
                        <a14:backgroundMark x1="56955" y1="34430" x2="56955" y2="34430"/>
                        <a14:backgroundMark x1="91864" y1="23544" x2="91864" y2="23544"/>
                        <a14:backgroundMark x1="92651" y1="23544" x2="92651" y2="23544"/>
                        <a14:backgroundMark x1="93701" y1="23544" x2="93701" y2="23544"/>
                        <a14:backgroundMark x1="93438" y1="24810" x2="93438" y2="24810"/>
                        <a14:backgroundMark x1="91076" y1="24051" x2="91076" y2="24051"/>
                        <a14:backgroundMark x1="56168" y1="65063" x2="56168" y2="65063"/>
                        <a14:backgroundMark x1="38845" y1="65570" x2="38845" y2="65570"/>
                        <a14:backgroundMark x1="73228" y1="65570" x2="73228" y2="65570"/>
                        <a14:backgroundMark x1="73753" y1="65316" x2="73753" y2="65316"/>
                        <a14:backgroundMark x1="86614" y1="24810" x2="91601" y2="23544"/>
                        <a14:backgroundMark x1="88714" y1="22278" x2="91601" y2="23544"/>
                        <a14:backgroundMark x1="75066" y1="72911" x2="85039" y2="58734"/>
                        <a14:backgroundMark x1="85039" y1="58734" x2="85564" y2="43038"/>
                        <a14:backgroundMark x1="78478" y1="45570" x2="87139" y2="34684"/>
                        <a14:backgroundMark x1="87139" y1="34684" x2="86614" y2="38987"/>
                        <a14:backgroundMark x1="74278" y1="69873" x2="74278" y2="69873"/>
                        <a14:backgroundMark x1="75066" y1="68354" x2="75066" y2="68354"/>
                        <a14:backgroundMark x1="75853" y1="66835" x2="75853" y2="66835"/>
                        <a14:backgroundMark x1="75591" y1="65063" x2="75591" y2="65063"/>
                        <a14:backgroundMark x1="76378" y1="63038" x2="76378" y2="63038"/>
                        <a14:backgroundMark x1="76640" y1="61519" x2="76640" y2="61519"/>
                      </a14:backgroundRemoval>
                    </a14:imgEffect>
                  </a14:imgLayer>
                </a14:imgProps>
              </a:ext>
            </a:extLst>
          </a:blip>
          <a:srcRect l="25820"/>
          <a:stretch>
            <a:fillRect/>
          </a:stretch>
        </p:blipFill>
        <p:spPr>
          <a:xfrm>
            <a:off x="5218386" y="1547550"/>
            <a:ext cx="2692380" cy="37629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BC3F8FC5-9D2D-1309-D16C-BD949D59E6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67" b="89367" l="9974" r="93701">
                        <a14:foregroundMark x1="46719" y1="57215" x2="46719" y2="57215"/>
                        <a14:foregroundMark x1="51444" y1="50127" x2="51444" y2="50127"/>
                        <a14:foregroundMark x1="42782" y1="50380" x2="42782" y2="50380"/>
                        <a14:foregroundMark x1="48031" y1="73671" x2="48031" y2="73671"/>
                        <a14:foregroundMark x1="54593" y1="36203" x2="54593" y2="36203"/>
                        <a14:foregroundMark x1="61942" y1="15190" x2="61942" y2="15190"/>
                        <a14:foregroundMark x1="37008" y1="16456" x2="37008" y2="16456"/>
                        <a14:foregroundMark x1="24409" y1="18987" x2="24409" y2="18987"/>
                        <a14:foregroundMark x1="41995" y1="34937" x2="41995" y2="34937"/>
                        <a14:foregroundMark x1="91814" y1="24051" x2="92388" y2="23797"/>
                        <a14:foregroundMark x1="91146" y1="24346" x2="91814" y2="24051"/>
                        <a14:foregroundMark x1="93176" y1="24051" x2="93176" y2="24051"/>
                        <a14:foregroundMark x1="93701" y1="23797" x2="93701" y2="23797"/>
                        <a14:foregroundMark x1="67192" y1="69873" x2="67655" y2="69409"/>
                        <a14:backgroundMark x1="62205" y1="13418" x2="62205" y2="13418"/>
                        <a14:backgroundMark x1="62992" y1="13418" x2="62992" y2="13418"/>
                        <a14:backgroundMark x1="32546" y1="13165" x2="32546" y2="13165"/>
                        <a14:backgroundMark x1="62992" y1="12911" x2="62992" y2="12911"/>
                        <a14:backgroundMark x1="42257" y1="35696" x2="42257" y2="35696"/>
                        <a14:backgroundMark x1="42520" y1="35190" x2="42520" y2="35190"/>
                        <a14:backgroundMark x1="33858" y1="36709" x2="32546" y2="35949"/>
                        <a14:backgroundMark x1="18635" y1="24810" x2="18635" y2="24810"/>
                        <a14:backgroundMark x1="56430" y1="34177" x2="56430" y2="34177"/>
                        <a14:backgroundMark x1="56955" y1="34430" x2="56955" y2="34430"/>
                        <a14:backgroundMark x1="91864" y1="23544" x2="91864" y2="23544"/>
                        <a14:backgroundMark x1="92651" y1="23544" x2="92651" y2="23544"/>
                        <a14:backgroundMark x1="93701" y1="23544" x2="93701" y2="23544"/>
                        <a14:backgroundMark x1="93438" y1="24810" x2="93438" y2="24810"/>
                        <a14:backgroundMark x1="91076" y1="24051" x2="91076" y2="24051"/>
                        <a14:backgroundMark x1="56168" y1="65063" x2="56168" y2="65063"/>
                        <a14:backgroundMark x1="38845" y1="65570" x2="38845" y2="65570"/>
                        <a14:backgroundMark x1="73228" y1="65570" x2="73228" y2="65570"/>
                        <a14:backgroundMark x1="73753" y1="65316" x2="73753" y2="65316"/>
                        <a14:backgroundMark x1="86614" y1="24810" x2="91601" y2="23544"/>
                        <a14:backgroundMark x1="88714" y1="22278" x2="91601" y2="23544"/>
                        <a14:backgroundMark x1="75066" y1="72911" x2="85039" y2="58734"/>
                        <a14:backgroundMark x1="85039" y1="58734" x2="85564" y2="43038"/>
                        <a14:backgroundMark x1="78478" y1="45570" x2="87139" y2="34684"/>
                        <a14:backgroundMark x1="87139" y1="34684" x2="86614" y2="38987"/>
                        <a14:backgroundMark x1="74278" y1="69873" x2="74278" y2="69873"/>
                        <a14:backgroundMark x1="75066" y1="68354" x2="75066" y2="68354"/>
                        <a14:backgroundMark x1="75853" y1="66835" x2="75853" y2="66835"/>
                        <a14:backgroundMark x1="75591" y1="65063" x2="75591" y2="65063"/>
                        <a14:backgroundMark x1="76378" y1="63038" x2="76378" y2="63038"/>
                        <a14:backgroundMark x1="76640" y1="61519" x2="76640" y2="61519"/>
                        <a14:backgroundMark x1="75853" y1="56203" x2="75853" y2="56203"/>
                        <a14:backgroundMark x1="75328" y1="52405" x2="73491" y2="68354"/>
                        <a14:backgroundMark x1="73491" y1="68354" x2="70341" y2="70886"/>
                        <a14:backgroundMark x1="70341" y1="70886" x2="71654" y2="65823"/>
                        <a14:backgroundMark x1="67454" y1="69873" x2="70866" y2="66329"/>
                      </a14:backgroundRemoval>
                    </a14:imgEffect>
                  </a14:imgLayer>
                </a14:imgProps>
              </a:ext>
            </a:extLst>
          </a:blip>
          <a:srcRect l="25820"/>
          <a:stretch>
            <a:fillRect/>
          </a:stretch>
        </p:blipFill>
        <p:spPr>
          <a:xfrm>
            <a:off x="8029733" y="1692330"/>
            <a:ext cx="269238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D2990F25-822F-A4CF-EB01-B5DFE8E35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538" y="714219"/>
            <a:ext cx="5239481" cy="5210902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5F6E9553-6178-05C8-1EF0-EEA2DB228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410" b="93419" l="10000" r="90000">
                        <a14:foregroundMark x1="66182" y1="36929" x2="66182" y2="36929"/>
                        <a14:foregroundMark x1="35091" y1="36929" x2="35091" y2="36929"/>
                        <a14:foregroundMark x1="72182" y1="45155" x2="72182" y2="45155"/>
                        <a14:foregroundMark x1="26909" y1="42413" x2="26909" y2="42413"/>
                        <a14:foregroundMark x1="51455" y1="71664" x2="51455" y2="71664"/>
                        <a14:foregroundMark x1="43636" y1="72761" x2="43636" y2="72761"/>
                        <a14:foregroundMark x1="48182" y1="78428" x2="48182" y2="78428"/>
                        <a14:foregroundMark x1="48182" y1="93419" x2="48182" y2="93419"/>
                        <a14:foregroundMark x1="59947" y1="12589" x2="62000" y2="14077"/>
                        <a14:foregroundMark x1="54182" y1="8410" x2="55236" y2="9174"/>
                        <a14:foregroundMark x1="62000" y1="14077" x2="62182" y2="15539"/>
                        <a14:backgroundMark x1="86364" y1="57404" x2="77455" y2="66910"/>
                        <a14:backgroundMark x1="77455" y1="66910" x2="74182" y2="89214"/>
                        <a14:backgroundMark x1="74182" y1="89214" x2="69818" y2="89945"/>
                        <a14:backgroundMark x1="38909" y1="86289" x2="38909" y2="86289"/>
                        <a14:backgroundMark x1="54909" y1="85923" x2="54909" y2="85923"/>
                        <a14:backgroundMark x1="51091" y1="84095" x2="51091" y2="84095"/>
                        <a14:backgroundMark x1="57091" y1="56673" x2="57091" y2="56673"/>
                        <a14:backgroundMark x1="39818" y1="57770" x2="39818" y2="57770"/>
                        <a14:backgroundMark x1="65091" y1="36563" x2="65091" y2="36563"/>
                        <a14:backgroundMark x1="36545" y1="37112" x2="36545" y2="37112"/>
                        <a14:backgroundMark x1="45455" y1="13163" x2="45455" y2="13163"/>
                        <a14:backgroundMark x1="44182" y1="13163" x2="44182" y2="13163"/>
                        <a14:backgroundMark x1="45273" y1="12249" x2="45273" y2="12249"/>
                        <a14:backgroundMark x1="45636" y1="11883" x2="45636" y2="11883"/>
                        <a14:backgroundMark x1="44545" y1="14808" x2="44545" y2="14808"/>
                        <a14:backgroundMark x1="43818" y1="15539" x2="43818" y2="15539"/>
                        <a14:backgroundMark x1="46727" y1="11152" x2="46727" y2="11152"/>
                        <a14:backgroundMark x1="48182" y1="10055" x2="48182" y2="10055"/>
                        <a14:backgroundMark x1="50545" y1="8044" x2="50545" y2="8044"/>
                        <a14:backgroundMark x1="47273" y1="29068" x2="47273" y2="29068"/>
                        <a14:backgroundMark x1="47636" y1="28519" x2="47636" y2="28519"/>
                        <a14:backgroundMark x1="39818" y1="20293" x2="40727" y2="19927"/>
                        <a14:backgroundMark x1="40727" y1="19927" x2="42000" y2="15722"/>
                        <a14:backgroundMark x1="42182" y1="20110" x2="42909" y2="15356"/>
                        <a14:backgroundMark x1="44364" y1="15539" x2="44364" y2="15539"/>
                        <a14:backgroundMark x1="44364" y1="15539" x2="44000" y2="15174"/>
                        <a14:backgroundMark x1="58545" y1="11700" x2="55818" y2="10238"/>
                        <a14:backgroundMark x1="58909" y1="12066" x2="58909" y2="12066"/>
                        <a14:backgroundMark x1="59636" y1="12980" x2="58909" y2="12431"/>
                        <a14:backgroundMark x1="60182" y1="13163" x2="59091" y2="11883"/>
                        <a14:backgroundMark x1="54909" y1="9689" x2="56000" y2="9689"/>
                        <a14:backgroundMark x1="55273" y1="10055" x2="55273" y2="10055"/>
                        <a14:backgroundMark x1="47455" y1="30165" x2="49455" y2="2778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664523"/>
            <a:ext cx="5239481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84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Billede 2">
            <a:extLst>
              <a:ext uri="{FF2B5EF4-FFF2-40B4-BE49-F238E27FC236}">
                <a16:creationId xmlns:a16="http://schemas.microsoft.com/office/drawing/2014/main" id="{F42BAF46-65C5-4EA6-10EA-8FCC5080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3752" y1="14947" x2="47596" y2="13523"/>
                        <a14:foregroundMark x1="55287" y1="15302" x2="53752" y2="14947"/>
                        <a14:foregroundMark x1="56826" y1="15658" x2="55287" y2="15302"/>
                        <a14:foregroundMark x1="58365" y1="16014" x2="56826" y2="15658"/>
                        <a14:foregroundMark x1="70673" y1="18861" x2="58365" y2="16014"/>
                        <a14:foregroundMark x1="58112" y1="16014" x2="59615" y2="16370"/>
                        <a14:foregroundMark x1="56609" y1="15658" x2="58112" y2="16014"/>
                        <a14:foregroundMark x1="55106" y1="15302" x2="56609" y2="15658"/>
                        <a14:foregroundMark x1="53607" y1="14947" x2="55106" y2="15302"/>
                        <a14:foregroundMark x1="47596" y1="13523" x2="53607" y2="14947"/>
                        <a14:foregroundMark x1="26442" y1="62633" x2="26442" y2="62633"/>
                        <a14:foregroundMark x1="25000" y1="67972" x2="25000" y2="67972"/>
                        <a14:foregroundMark x1="22596" y1="82918" x2="22596" y2="82918"/>
                        <a14:backgroundMark x1="55288" y1="15658" x2="55288" y2="15658"/>
                        <a14:backgroundMark x1="53846" y1="15302" x2="53846" y2="15302"/>
                        <a14:backgroundMark x1="52404" y1="15302" x2="52404" y2="15302"/>
                        <a14:backgroundMark x1="56731" y1="16014" x2="56731" y2="16014"/>
                        <a14:backgroundMark x1="55769" y1="16014" x2="55769" y2="16014"/>
                        <a14:backgroundMark x1="51442" y1="14947" x2="51442" y2="14947"/>
                        <a14:backgroundMark x1="44712" y1="41281" x2="44712" y2="41281"/>
                        <a14:backgroundMark x1="44231" y1="41637" x2="44231" y2="416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6568" y="1109680"/>
            <a:ext cx="3209544" cy="433597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Billede 6">
            <a:extLst>
              <a:ext uri="{FF2B5EF4-FFF2-40B4-BE49-F238E27FC236}">
                <a16:creationId xmlns:a16="http://schemas.microsoft.com/office/drawing/2014/main" id="{3B68772B-A7B8-E565-DD5F-362939E5C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333" y="1601663"/>
            <a:ext cx="3209544" cy="3352004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Billede 4">
            <a:extLst>
              <a:ext uri="{FF2B5EF4-FFF2-40B4-BE49-F238E27FC236}">
                <a16:creationId xmlns:a16="http://schemas.microsoft.com/office/drawing/2014/main" id="{788AF973-A3C1-DE47-B21A-49AABD4280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787" b="90638" l="9829" r="89744">
                        <a14:foregroundMark x1="40171" y1="61277" x2="40171" y2="61277"/>
                        <a14:foregroundMark x1="36752" y1="69362" x2="36752" y2="69362"/>
                        <a14:foregroundMark x1="37179" y1="90638" x2="37179" y2="90638"/>
                        <a14:foregroundMark x1="58172" y1="17066" x2="59793" y2="17792"/>
                        <a14:foregroundMark x1="56173" y1="16170" x2="57342" y2="16694"/>
                        <a14:foregroundMark x1="54274" y1="15319" x2="56173" y2="16170"/>
                        <a14:backgroundMark x1="57265" y1="41702" x2="59829" y2="40426"/>
                        <a14:backgroundMark x1="64957" y1="38723" x2="67949" y2="38298"/>
                        <a14:backgroundMark x1="52564" y1="43404" x2="41026" y2="47660"/>
                        <a14:backgroundMark x1="41026" y1="47660" x2="40598" y2="47660"/>
                        <a14:backgroundMark x1="37607" y1="43830" x2="43590" y2="36596"/>
                        <a14:backgroundMark x1="44444" y1="36170" x2="47009" y2="32340"/>
                        <a14:backgroundMark x1="47436" y1="31915" x2="54701" y2="25106"/>
                        <a14:backgroundMark x1="55983" y1="24255" x2="62393" y2="23404"/>
                        <a14:backgroundMark x1="62393" y1="23830" x2="63675" y2="24255"/>
                        <a14:backgroundMark x1="44872" y1="41277" x2="44872" y2="41277"/>
                        <a14:backgroundMark x1="45299" y1="41277" x2="50000" y2="39574"/>
                        <a14:backgroundMark x1="46581" y1="39149" x2="53419" y2="32340"/>
                        <a14:backgroundMark x1="51282" y1="33191" x2="55983" y2="28511"/>
                        <a14:backgroundMark x1="47863" y1="40851" x2="58547" y2="35745"/>
                        <a14:backgroundMark x1="51709" y1="39574" x2="58120" y2="36596"/>
                        <a14:backgroundMark x1="60256" y1="36170" x2="73077" y2="31489"/>
                        <a14:backgroundMark x1="50855" y1="16170" x2="50855" y2="16170"/>
                        <a14:backgroundMark x1="44017" y1="18723" x2="43590" y2="17021"/>
                        <a14:backgroundMark x1="46154" y1="80000" x2="46154" y2="80000"/>
                        <a14:backgroundMark x1="25641" y1="80426" x2="25641" y2="80426"/>
                        <a14:backgroundMark x1="38462" y1="76170" x2="39744" y2="74894"/>
                        <a14:backgroundMark x1="41026" y1="77447" x2="41453" y2="77021"/>
                        <a14:backgroundMark x1="40171" y1="62553" x2="41453" y2="617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75887" y="1666035"/>
            <a:ext cx="3209544" cy="322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9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8F83959B-84B6-23E4-533A-2455600D8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6591">
                        <a14:foregroundMark x1="67727" y1="25652" x2="67727" y2="25652"/>
                        <a14:foregroundMark x1="56364" y1="51087" x2="56364" y2="51087"/>
                        <a14:foregroundMark x1="52273" y1="58478" x2="52273" y2="58478"/>
                        <a14:foregroundMark x1="51364" y1="75652" x2="51364" y2="75652"/>
                        <a14:foregroundMark x1="47273" y1="51087" x2="47273" y2="51087"/>
                        <a14:foregroundMark x1="90455" y1="27174" x2="96591" y2="24348"/>
                        <a14:foregroundMark x1="62546" y1="12946" x2="61136" y2="12609"/>
                        <a14:foregroundMark x1="64951" y1="13521" x2="64628" y2="13444"/>
                        <a14:foregroundMark x1="67497" y1="14130" x2="65343" y2="13615"/>
                        <a14:foregroundMark x1="75682" y1="16087" x2="67497" y2="14130"/>
                        <a14:foregroundMark x1="68490" y1="14130" x2="69545" y2="14348"/>
                        <a14:foregroundMark x1="65423" y1="13496" x2="68490" y2="14130"/>
                        <a14:foregroundMark x1="64554" y1="13316" x2="65023" y2="13413"/>
                        <a14:foregroundMark x1="61136" y1="12609" x2="62566" y2="12905"/>
                        <a14:foregroundMark x1="39725" y1="13370" x2="44773" y2="12826"/>
                        <a14:foregroundMark x1="28636" y1="14565" x2="38531" y2="13499"/>
                        <a14:foregroundMark x1="38647" y1="13288" x2="36136" y2="13478"/>
                        <a14:foregroundMark x1="44773" y1="12826" x2="39819" y2="13200"/>
                        <a14:foregroundMark x1="38233" y1="29726" x2="40227" y2="30435"/>
                        <a14:foregroundMark x1="37381" y1="29424" x2="37595" y2="29500"/>
                        <a14:foregroundMark x1="37064" y1="29311" x2="37134" y2="29336"/>
                        <a14:foregroundMark x1="27591" y1="30613" x2="24773" y2="30652"/>
                        <a14:foregroundMark x1="40227" y1="30435" x2="38755" y2="30456"/>
                        <a14:foregroundMark x1="24773" y1="30652" x2="12727" y2="26087"/>
                        <a14:backgroundMark x1="38182" y1="32174" x2="36818" y2="29565"/>
                        <a14:backgroundMark x1="36818" y1="31739" x2="35455" y2="29565"/>
                        <a14:backgroundMark x1="35909" y1="28478" x2="34091" y2="30435"/>
                        <a14:backgroundMark x1="30909" y1="30217" x2="25909" y2="27174"/>
                        <a14:backgroundMark x1="32955" y1="31739" x2="29318" y2="25870"/>
                        <a14:backgroundMark x1="33636" y1="30870" x2="35909" y2="30435"/>
                        <a14:backgroundMark x1="32955" y1="30652" x2="32955" y2="30652"/>
                        <a14:backgroundMark x1="33409" y1="30652" x2="31136" y2="30652"/>
                        <a14:backgroundMark x1="32955" y1="30652" x2="34318" y2="30652"/>
                        <a14:backgroundMark x1="38864" y1="31304" x2="37273" y2="28696"/>
                        <a14:backgroundMark x1="37500" y1="30435" x2="37500" y2="29783"/>
                        <a14:backgroundMark x1="46818" y1="36957" x2="45227" y2="33043"/>
                        <a14:backgroundMark x1="29545" y1="30435" x2="26818" y2="29348"/>
                        <a14:backgroundMark x1="62045" y1="34348" x2="62045" y2="34348"/>
                        <a14:backgroundMark x1="38182" y1="14130" x2="39545" y2="13696"/>
                        <a14:backgroundMark x1="61364" y1="15435" x2="63864" y2="13696"/>
                        <a14:backgroundMark x1="64545" y1="14130" x2="65000" y2="14130"/>
                        <a14:backgroundMark x1="65682" y1="14130" x2="65682" y2="14130"/>
                        <a14:backgroundMark x1="64773" y1="13696" x2="63864" y2="13478"/>
                        <a14:backgroundMark x1="59773" y1="65870" x2="58409" y2="63478"/>
                        <a14:backgroundMark x1="45682" y1="66087" x2="46818" y2="64348"/>
                        <a14:backgroundMark x1="47727" y1="62826" x2="47727" y2="62826"/>
                      </a14:backgroundRemoval>
                    </a14:imgEffect>
                  </a14:imgLayer>
                </a14:imgProps>
              </a:ext>
            </a:extLst>
          </a:blip>
          <a:srcRect l="33733"/>
          <a:stretch>
            <a:fillRect/>
          </a:stretch>
        </p:blipFill>
        <p:spPr>
          <a:xfrm>
            <a:off x="1017880" y="1671237"/>
            <a:ext cx="2126875" cy="3352004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05915484-CC48-8DF6-63B7-DF04123C4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410" b="93419" l="10000" r="90000">
                        <a14:foregroundMark x1="66182" y1="36929" x2="66182" y2="36929"/>
                        <a14:foregroundMark x1="35091" y1="36929" x2="35091" y2="36929"/>
                        <a14:foregroundMark x1="72182" y1="45155" x2="72182" y2="45155"/>
                        <a14:foregroundMark x1="26909" y1="42413" x2="26909" y2="42413"/>
                        <a14:foregroundMark x1="51455" y1="71664" x2="51455" y2="71664"/>
                        <a14:foregroundMark x1="43636" y1="72761" x2="43636" y2="72761"/>
                        <a14:foregroundMark x1="48182" y1="78428" x2="48182" y2="78428"/>
                        <a14:foregroundMark x1="48182" y1="93419" x2="48182" y2="93419"/>
                        <a14:foregroundMark x1="59947" y1="12589" x2="62000" y2="14077"/>
                        <a14:foregroundMark x1="54182" y1="8410" x2="55236" y2="9174"/>
                        <a14:foregroundMark x1="62000" y1="14077" x2="62182" y2="15539"/>
                        <a14:backgroundMark x1="86364" y1="57404" x2="77455" y2="66910"/>
                        <a14:backgroundMark x1="77455" y1="66910" x2="74182" y2="89214"/>
                        <a14:backgroundMark x1="74182" y1="89214" x2="69818" y2="89945"/>
                        <a14:backgroundMark x1="38909" y1="86289" x2="38909" y2="86289"/>
                        <a14:backgroundMark x1="54909" y1="85923" x2="54909" y2="85923"/>
                        <a14:backgroundMark x1="51091" y1="84095" x2="51091" y2="84095"/>
                        <a14:backgroundMark x1="57091" y1="56673" x2="57091" y2="56673"/>
                        <a14:backgroundMark x1="39818" y1="57770" x2="39818" y2="57770"/>
                        <a14:backgroundMark x1="65091" y1="36563" x2="65091" y2="36563"/>
                        <a14:backgroundMark x1="36545" y1="37112" x2="36545" y2="37112"/>
                        <a14:backgroundMark x1="45455" y1="13163" x2="45455" y2="13163"/>
                        <a14:backgroundMark x1="44182" y1="13163" x2="44182" y2="13163"/>
                        <a14:backgroundMark x1="45273" y1="12249" x2="45273" y2="12249"/>
                        <a14:backgroundMark x1="45636" y1="11883" x2="45636" y2="11883"/>
                        <a14:backgroundMark x1="44545" y1="14808" x2="44545" y2="14808"/>
                        <a14:backgroundMark x1="43818" y1="15539" x2="43818" y2="15539"/>
                        <a14:backgroundMark x1="46727" y1="11152" x2="46727" y2="11152"/>
                        <a14:backgroundMark x1="48182" y1="10055" x2="48182" y2="10055"/>
                        <a14:backgroundMark x1="50545" y1="8044" x2="50545" y2="8044"/>
                        <a14:backgroundMark x1="47273" y1="29068" x2="47273" y2="29068"/>
                        <a14:backgroundMark x1="47636" y1="28519" x2="47636" y2="28519"/>
                        <a14:backgroundMark x1="39818" y1="20293" x2="40727" y2="19927"/>
                        <a14:backgroundMark x1="40727" y1="19927" x2="42000" y2="15722"/>
                        <a14:backgroundMark x1="42182" y1="20110" x2="42909" y2="15356"/>
                        <a14:backgroundMark x1="44364" y1="15539" x2="44364" y2="15539"/>
                        <a14:backgroundMark x1="44364" y1="15539" x2="44000" y2="15174"/>
                        <a14:backgroundMark x1="58545" y1="11700" x2="55818" y2="10238"/>
                        <a14:backgroundMark x1="58909" y1="12066" x2="58909" y2="12066"/>
                        <a14:backgroundMark x1="59636" y1="12980" x2="58909" y2="12431"/>
                        <a14:backgroundMark x1="60182" y1="13163" x2="59091" y2="11883"/>
                        <a14:backgroundMark x1="54909" y1="9689" x2="56000" y2="9689"/>
                        <a14:backgroundMark x1="55273" y1="10055" x2="55273" y2="10055"/>
                        <a14:backgroundMark x1="47455" y1="30165" x2="49455" y2="27788"/>
                      </a14:backgroundRemoval>
                    </a14:imgEffect>
                  </a14:imgLayer>
                </a14:imgProps>
              </a:ext>
            </a:extLst>
          </a:blip>
          <a:srcRect l="32185"/>
          <a:stretch>
            <a:fillRect/>
          </a:stretch>
        </p:blipFill>
        <p:spPr>
          <a:xfrm>
            <a:off x="7782339" y="664523"/>
            <a:ext cx="3553142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8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B3AE3FBA-197C-D6DE-D3B3-33C6A7568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83" b="95652" l="10000" r="90000">
                        <a14:foregroundMark x1="65854" y1="58333" x2="65854" y2="58333"/>
                        <a14:foregroundMark x1="33415" y1="57971" x2="33415" y2="57971"/>
                        <a14:foregroundMark x1="72927" y1="72101" x2="72927" y2="72101"/>
                        <a14:foregroundMark x1="40244" y1="94565" x2="40244" y2="94565"/>
                        <a14:foregroundMark x1="51707" y1="95652" x2="51707" y2="95652"/>
                        <a14:foregroundMark x1="89024" y1="76087" x2="89024" y2="76087"/>
                        <a14:backgroundMark x1="56341" y1="90217" x2="56341" y2="90217"/>
                        <a14:backgroundMark x1="58293" y1="42754" x2="60488" y2="42754"/>
                        <a14:backgroundMark x1="59512" y1="38043" x2="63415" y2="37681"/>
                        <a14:backgroundMark x1="60488" y1="22826" x2="60488" y2="22826"/>
                        <a14:backgroundMark x1="60488" y1="22826" x2="60488" y2="22826"/>
                        <a14:backgroundMark x1="60244" y1="31522" x2="33171" y2="31522"/>
                        <a14:backgroundMark x1="33171" y1="31522" x2="59268" y2="29710"/>
                        <a14:backgroundMark x1="59268" y1="29710" x2="36829" y2="25725"/>
                        <a14:backgroundMark x1="36829" y1="25725" x2="53902" y2="1920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661" y="1404990"/>
            <a:ext cx="2568782" cy="172922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95F580F-2FC8-4215-F3F7-239791D31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9B48BFCD-CF98-36E8-32B0-A30112ABB3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77530" y1="44309" x2="77530" y2="44309"/>
                        <a14:foregroundMark x1="68421" y1="38211" x2="68421" y2="38211"/>
                        <a14:foregroundMark x1="59109" y1="24390" x2="59109" y2="24390"/>
                        <a14:foregroundMark x1="31579" y1="24797" x2="31579" y2="24797"/>
                        <a14:foregroundMark x1="25101" y1="34146" x2="25101" y2="341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767" y="233252"/>
            <a:ext cx="4706007" cy="2343477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12ED9E80-C36D-079A-667F-6ED32949C9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877" b="93086" l="7143" r="89862">
                        <a14:foregroundMark x1="53226" y1="93333" x2="53226" y2="93333"/>
                        <a14:foregroundMark x1="89631" y1="55309" x2="89631" y2="55309"/>
                        <a14:foregroundMark x1="7143" y1="45926" x2="7143" y2="45926"/>
                        <a14:backgroundMark x1="34101" y1="81235" x2="34101" y2="812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2184" y="141879"/>
            <a:ext cx="1853049" cy="1729228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134DFD7D-1AF5-5003-C9B4-D712B2FA48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38737" y="2586037"/>
            <a:ext cx="1914525" cy="1685925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00717F1B-345D-A3EF-BFE5-FE8A3D1B4E1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57799" y="2933699"/>
            <a:ext cx="1009650" cy="9906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95836853-562A-0F54-73C4-98DCDFB9E7A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29236" y="4515174"/>
            <a:ext cx="1533525" cy="36195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32DB70A8-0646-0316-5259-DEBAD27109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364853" y="2758524"/>
            <a:ext cx="1390650" cy="12954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05889D71-29C6-C7CF-22BD-7DA322A5C3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234669" y="2771893"/>
            <a:ext cx="1772930" cy="1073889"/>
          </a:xfrm>
          <a:prstGeom prst="rect">
            <a:avLst/>
          </a:prstGeom>
        </p:spPr>
      </p:pic>
      <p:pic>
        <p:nvPicPr>
          <p:cNvPr id="33" name="Billede 32">
            <a:extLst>
              <a:ext uri="{FF2B5EF4-FFF2-40B4-BE49-F238E27FC236}">
                <a16:creationId xmlns:a16="http://schemas.microsoft.com/office/drawing/2014/main" id="{B7735C5D-24E8-B9FB-78FA-3ACF06E70F7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>
                        <a14:foregroundMark x1="34048" y1="15072" x2="34048" y2="15072"/>
                        <a14:foregroundMark x1="55714" y1="63188" x2="55714" y2="63188"/>
                        <a14:foregroundMark x1="71190" y1="75942" x2="71190" y2="75942"/>
                        <a14:foregroundMark x1="50714" y1="79130" x2="50714" y2="79130"/>
                        <a14:foregroundMark x1="80000" y1="80290" x2="80000" y2="80290"/>
                        <a14:foregroundMark x1="50476" y1="78841" x2="50476" y2="78841"/>
                        <a14:foregroundMark x1="72857" y1="73623" x2="72857" y2="73623"/>
                        <a14:foregroundMark x1="67857" y1="77971" x2="67857" y2="77971"/>
                        <a14:foregroundMark x1="65238" y1="48696" x2="65238" y2="48696"/>
                        <a14:foregroundMark x1="65952" y1="43768" x2="65952" y2="43768"/>
                        <a14:foregroundMark x1="63810" y1="51594" x2="63810" y2="51594"/>
                        <a14:foregroundMark x1="62857" y1="54203" x2="62857" y2="54203"/>
                        <a14:foregroundMark x1="61905" y1="56232" x2="61905" y2="56232"/>
                        <a14:foregroundMark x1="55476" y1="55652" x2="55476" y2="55652"/>
                        <a14:backgroundMark x1="52857" y1="44058" x2="52857" y2="44058"/>
                        <a14:backgroundMark x1="68571" y1="47246" x2="68571" y2="47246"/>
                        <a14:backgroundMark x1="59524" y1="61159" x2="59524" y2="6115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79378" y="2944279"/>
            <a:ext cx="4001058" cy="3286584"/>
          </a:xfrm>
          <a:prstGeom prst="rect">
            <a:avLst/>
          </a:prstGeom>
        </p:spPr>
      </p:pic>
      <p:pic>
        <p:nvPicPr>
          <p:cNvPr id="35" name="Billede 34">
            <a:extLst>
              <a:ext uri="{FF2B5EF4-FFF2-40B4-BE49-F238E27FC236}">
                <a16:creationId xmlns:a16="http://schemas.microsoft.com/office/drawing/2014/main" id="{F8666F0A-98D7-1754-10D4-28AA37A571A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93561" y="3723782"/>
            <a:ext cx="2876951" cy="2695951"/>
          </a:xfrm>
          <a:prstGeom prst="rect">
            <a:avLst/>
          </a:prstGeom>
        </p:spPr>
      </p:pic>
      <p:pic>
        <p:nvPicPr>
          <p:cNvPr id="37" name="Billede 36">
            <a:extLst>
              <a:ext uri="{FF2B5EF4-FFF2-40B4-BE49-F238E27FC236}">
                <a16:creationId xmlns:a16="http://schemas.microsoft.com/office/drawing/2014/main" id="{78139D08-A9AA-00F6-FAAB-035992DAFA0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014225" y="35590"/>
            <a:ext cx="2440886" cy="2307235"/>
          </a:xfrm>
          <a:prstGeom prst="rect">
            <a:avLst/>
          </a:prstGeom>
        </p:spPr>
      </p:pic>
      <p:pic>
        <p:nvPicPr>
          <p:cNvPr id="39" name="Billede 38">
            <a:extLst>
              <a:ext uri="{FF2B5EF4-FFF2-40B4-BE49-F238E27FC236}">
                <a16:creationId xmlns:a16="http://schemas.microsoft.com/office/drawing/2014/main" id="{4D38D236-3C95-0C09-B81A-8C781057358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139694" y="367551"/>
            <a:ext cx="2876952" cy="2209178"/>
          </a:xfrm>
          <a:prstGeom prst="rect">
            <a:avLst/>
          </a:prstGeom>
        </p:spPr>
      </p:pic>
      <p:pic>
        <p:nvPicPr>
          <p:cNvPr id="41" name="Billede 40">
            <a:extLst>
              <a:ext uri="{FF2B5EF4-FFF2-40B4-BE49-F238E27FC236}">
                <a16:creationId xmlns:a16="http://schemas.microsoft.com/office/drawing/2014/main" id="{1C052D88-3754-3570-9280-C916A73C436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416837" y="1730761"/>
            <a:ext cx="2568783" cy="1993021"/>
          </a:xfrm>
          <a:prstGeom prst="rect">
            <a:avLst/>
          </a:prstGeom>
        </p:spPr>
      </p:pic>
      <p:pic>
        <p:nvPicPr>
          <p:cNvPr id="43" name="Billede 42">
            <a:extLst>
              <a:ext uri="{FF2B5EF4-FFF2-40B4-BE49-F238E27FC236}">
                <a16:creationId xmlns:a16="http://schemas.microsoft.com/office/drawing/2014/main" id="{F73985EC-51DB-C638-B7BF-D2BA390B576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016687" y="2642237"/>
            <a:ext cx="2459271" cy="1943128"/>
          </a:xfrm>
          <a:prstGeom prst="rect">
            <a:avLst/>
          </a:prstGeom>
        </p:spPr>
      </p:pic>
      <p:pic>
        <p:nvPicPr>
          <p:cNvPr id="45" name="Billede 44">
            <a:extLst>
              <a:ext uri="{FF2B5EF4-FFF2-40B4-BE49-F238E27FC236}">
                <a16:creationId xmlns:a16="http://schemas.microsoft.com/office/drawing/2014/main" id="{A3E4018B-2CB2-6FA7-058E-3247DA12DA5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120882" y="3521927"/>
            <a:ext cx="3115110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61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DF635E6B-164F-FEB1-094E-80223FB04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43" b="89950" l="9881" r="89921">
                        <a14:foregroundMark x1="47628" y1="8543" x2="47628" y2="8543"/>
                        <a14:backgroundMark x1="36759" y1="78392" x2="36759" y2="78392"/>
                        <a14:backgroundMark x1="29447" y1="27638" x2="29447" y2="276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2076" y="855166"/>
            <a:ext cx="4820323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518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Justina Cudjoe</dc:creator>
  <cp:lastModifiedBy>Justina Abena Cudjoe</cp:lastModifiedBy>
  <cp:revision>1</cp:revision>
  <dcterms:created xsi:type="dcterms:W3CDTF">2025-09-29T11:06:14Z</dcterms:created>
  <dcterms:modified xsi:type="dcterms:W3CDTF">2025-10-07T08:08:53Z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2025-10-07T07:10:43Z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9aafd452-b819-40a3-a400-f94ff33b0125</vt:lpwstr>
  </property>
  <property fmtid="{D5CDD505-2E9C-101B-9397-08002B2CF9AE}" pid="7" name="MSIP_Label_defa4170-0d19-0005-0004-bc88714345d2_ActionId">
    <vt:lpwstr>21421953-434d-424a-b7a0-8a42c4a30c9b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