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0272B-9FFC-7D9C-7585-764CEAB74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5BE2E2-4B13-C870-5A2F-3AF1C60D3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45289-6A6C-C11E-9FB4-B64C4804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E1AF4-674F-E26F-6C6C-43C35F73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8FD3B-C99D-5BC1-13E3-2A0BA926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3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722CC-D777-9334-CF3D-58149B65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A54CF7-B39B-D5CD-8DD7-B7A0F7BF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7F555-2F17-A987-0FC0-F72197BE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71238-B26E-4A57-1D39-FAF1D75C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A75D60-5FD9-34BA-3E00-80DCE04C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69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D5DA41-1120-FD70-3245-BDFDEACAE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2B4FBC-B737-8FE3-8FFA-FABF1FB6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2A68E-66BC-596A-78E9-A363D7A6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C1FD1-C5D1-A3FD-D1B4-0DEAA56C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56B238-8915-EDA4-BAEA-44E7F84E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8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CDC1F-9895-387E-E46F-3E078C0F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99B3B-1B1E-8963-8EED-6ECC9D1B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877CB-C7A2-E166-EC4D-64D879EA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8FDBA4-312B-69C4-7110-30D160F8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32CD42-F95F-0C3D-9074-55058F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86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F1370-9F33-3A81-929E-96DA6174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17B61B-D361-4953-06E8-D284129C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82F9C-8447-DA79-72D2-71CB029F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4C9EDF-8F2E-4782-2331-6D249619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32907-3440-06C4-F885-D2E07303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29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94400-38CC-5797-406D-390BC52C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D8579-60F9-7A56-CC16-A387F5A4E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0B7B51-DA2C-6A29-A5BE-F18889AA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06E8C3-7412-11F3-EF53-8FF70893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B3697B-1FC4-A117-7377-6F43B4CF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3F98ED-BF7B-C7E2-8724-506A936D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61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CEC3-A97C-D834-5B95-BAF99869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C111FB-9E44-E3D8-51BC-F0498238E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5B1BF1-E4A7-8419-F73D-4F6C84C5D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883699-5433-21E4-716C-E5E2582E0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B595D4-1AD2-469F-4573-94980C2C8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5EA749-EE38-E920-7F64-C29EF445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8129AE-A8DD-B791-6317-38E26B12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DEC302-D7F3-0AAC-C086-FEEC957F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38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EA60A-0544-388B-CD58-8E3B7890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2592B8-B037-E82B-9A7E-318E5CC8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088C25-3BBF-CB8E-B9B2-6D632D2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64AEE4-B875-EB83-2659-5FB4E10D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32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B4CE62-5503-0D90-E382-B497948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C6581B-D47C-A1E8-6F6A-8EFD5F98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716919-6694-AEB8-3845-71750C1C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8A499-B2A1-1D6E-8B22-75D44D96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38804-73F3-9714-9B82-8C9B850F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B70E52-BE31-2852-88BC-E0403617B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67ADD1-1937-DF68-5C34-1A02B8E9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BC350E-7523-B2AE-9E55-03C96DF2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8395F8-951B-F948-C216-8325FAA6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9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E57C4-2056-FF32-C479-E0322FCA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956C5B-E76E-4B2D-6112-A734D1682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48D36F-19B4-9C6F-C6D3-03321941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2ACAE3-DD82-0F98-ABB5-12E3BBC1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9F0AB9-D9B4-48CB-63F6-A50EC8CD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D95B16-9836-0D81-B982-D570A363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42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8A29F-1A5A-6D04-5CAF-1E031D17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D08A59-337B-B78E-290A-B8C2BB0C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5FBFCC-AFC8-8BF2-7D89-85603B942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C59E-C89E-864D-ADEA-26F7E82457F9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653B7-575A-0988-EAE9-6B67F2669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128D25-4682-0D0A-53B1-01BD825FA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AEC9-E33A-BB49-B294-59BC948D0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8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021F9-048A-B9B8-7BCB-8FA2CC630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Казань</a:t>
            </a:r>
            <a:br>
              <a:rPr lang="ru-RU" dirty="0"/>
            </a:br>
            <a:r>
              <a:rPr lang="ru-RU" dirty="0"/>
              <a:t>История</a:t>
            </a:r>
            <a:r>
              <a:rPr lang="en-US" dirty="0"/>
              <a:t>,</a:t>
            </a:r>
            <a:r>
              <a:rPr lang="ru-RU" dirty="0"/>
              <a:t> развлечения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8EBE09-C307-7F50-7A3A-BFDE401DA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Подготовил студент группы ИТИВ-223</a:t>
            </a:r>
            <a:br>
              <a:rPr lang="ru-RU" dirty="0"/>
            </a:br>
            <a:r>
              <a:rPr lang="ru-RU" dirty="0" err="1"/>
              <a:t>Байгузин</a:t>
            </a:r>
            <a:r>
              <a:rPr lang="ru-RU" dirty="0"/>
              <a:t> Даниэль</a:t>
            </a:r>
          </a:p>
        </p:txBody>
      </p:sp>
    </p:spTree>
    <p:extLst>
      <p:ext uri="{BB962C8B-B14F-4D97-AF65-F5344CB8AC3E}">
        <p14:creationId xmlns:p14="http://schemas.microsoft.com/office/powerpoint/2010/main" val="200142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EE91-9714-3E6E-4DE1-0701BB1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45" y="365125"/>
            <a:ext cx="9230710" cy="1325563"/>
          </a:xfrm>
        </p:spPr>
        <p:txBody>
          <a:bodyPr/>
          <a:lstStyle/>
          <a:p>
            <a:r>
              <a:rPr lang="ru-RU" dirty="0"/>
              <a:t>Казань – один из старейших городов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583029-E3FF-5632-9436-E3DC71903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511" y="1893882"/>
            <a:ext cx="7598978" cy="4598993"/>
          </a:xfrm>
        </p:spPr>
      </p:pic>
    </p:spTree>
    <p:extLst>
      <p:ext uri="{BB962C8B-B14F-4D97-AF65-F5344CB8AC3E}">
        <p14:creationId xmlns:p14="http://schemas.microsoft.com/office/powerpoint/2010/main" val="284301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83993-FDC8-88BA-8AD4-3926A470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045" y="365125"/>
            <a:ext cx="4353910" cy="1325563"/>
          </a:xfrm>
        </p:spPr>
        <p:txBody>
          <a:bodyPr/>
          <a:lstStyle/>
          <a:p>
            <a:r>
              <a:rPr lang="ru-RU" dirty="0"/>
              <a:t>Казань в 13 веке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9F9BF2-8ED5-74BF-F210-559388B8B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356" y="2169701"/>
            <a:ext cx="7206000" cy="4323600"/>
          </a:xfrm>
        </p:spPr>
      </p:pic>
    </p:spTree>
    <p:extLst>
      <p:ext uri="{BB962C8B-B14F-4D97-AF65-F5344CB8AC3E}">
        <p14:creationId xmlns:p14="http://schemas.microsoft.com/office/powerpoint/2010/main" val="285765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28050-8643-3AE8-4453-7D6EB67C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Завоевание Казани Иваном Грозным в 1552 году (фото в цвете 0_0 )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B68985-FA06-41F1-275B-25C644E33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903" y="2195486"/>
            <a:ext cx="7450194" cy="4005618"/>
          </a:xfrm>
        </p:spPr>
      </p:pic>
    </p:spTree>
    <p:extLst>
      <p:ext uri="{BB962C8B-B14F-4D97-AF65-F5344CB8AC3E}">
        <p14:creationId xmlns:p14="http://schemas.microsoft.com/office/powerpoint/2010/main" val="216664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38751-86E8-C775-6A5B-252124D4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438" y="260021"/>
            <a:ext cx="6603124" cy="1325563"/>
          </a:xfrm>
        </p:spPr>
        <p:txBody>
          <a:bodyPr/>
          <a:lstStyle/>
          <a:p>
            <a:r>
              <a:rPr lang="ru-RU" dirty="0"/>
              <a:t>Картинка Казани в 17 веке.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076A37D-596B-E9C5-7662-86D879241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0" y="1962944"/>
            <a:ext cx="5715000" cy="4076700"/>
          </a:xfrm>
        </p:spPr>
      </p:pic>
    </p:spTree>
    <p:extLst>
      <p:ext uri="{BB962C8B-B14F-4D97-AF65-F5344CB8AC3E}">
        <p14:creationId xmlns:p14="http://schemas.microsoft.com/office/powerpoint/2010/main" val="249655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AF00-3376-2CF0-7D11-0B095574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141" y="459718"/>
            <a:ext cx="3649717" cy="1325563"/>
          </a:xfrm>
        </p:spPr>
        <p:txBody>
          <a:bodyPr/>
          <a:lstStyle/>
          <a:p>
            <a:r>
              <a:rPr lang="ru-RU" dirty="0"/>
              <a:t>Казань 19 век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2CB9DB2-F509-AEA6-FF5C-D2955128F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696" y="2237746"/>
            <a:ext cx="4964605" cy="3508819"/>
          </a:xfrm>
        </p:spPr>
      </p:pic>
    </p:spTree>
    <p:extLst>
      <p:ext uri="{BB962C8B-B14F-4D97-AF65-F5344CB8AC3E}">
        <p14:creationId xmlns:p14="http://schemas.microsoft.com/office/powerpoint/2010/main" val="175082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91885-C5C3-33A5-68FE-CED96B4C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650" y="375636"/>
            <a:ext cx="2298700" cy="1325563"/>
          </a:xfrm>
        </p:spPr>
        <p:txBody>
          <a:bodyPr/>
          <a:lstStyle/>
          <a:p>
            <a:r>
              <a:rPr lang="ru-RU" dirty="0"/>
              <a:t>Красота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0F0557-CD8F-A230-8483-EAE76158C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900" y="1994694"/>
            <a:ext cx="5918200" cy="4013200"/>
          </a:xfrm>
        </p:spPr>
      </p:pic>
    </p:spTree>
    <p:extLst>
      <p:ext uri="{BB962C8B-B14F-4D97-AF65-F5344CB8AC3E}">
        <p14:creationId xmlns:p14="http://schemas.microsoft.com/office/powerpoint/2010/main" val="1190958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Macintosh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Казань История, развлечения</vt:lpstr>
      <vt:lpstr>Казань – один из старейших городов</vt:lpstr>
      <vt:lpstr>Казань в 13 веке</vt:lpstr>
      <vt:lpstr>Завоевание Казани Иваном Грозным в 1552 году (фото в цвете 0_0 )</vt:lpstr>
      <vt:lpstr>Картинка Казани в 17 веке.</vt:lpstr>
      <vt:lpstr>Казань 19 век</vt:lpstr>
      <vt:lpstr>Красота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Казань История, развлечения</dc:title>
  <dc:creator>Дмитрий Сидоров</dc:creator>
  <cp:lastModifiedBy>Дмитрий Сидоров</cp:lastModifiedBy>
  <cp:revision>1</cp:revision>
  <dcterms:created xsi:type="dcterms:W3CDTF">2023-11-17T08:33:04Z</dcterms:created>
  <dcterms:modified xsi:type="dcterms:W3CDTF">2023-11-17T08:50:21Z</dcterms:modified>
</cp:coreProperties>
</file>