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0" autoAdjust="0"/>
  </p:normalViewPr>
  <p:slideViewPr>
    <p:cSldViewPr>
      <p:cViewPr>
        <p:scale>
          <a:sx n="70" d="100"/>
          <a:sy n="70" d="100"/>
        </p:scale>
        <p:origin x="-1810" y="-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A12DE-6F6B-47B2-9662-CCD3F88E8D16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5509-E6BA-485B-BC98-AD7A795A5E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5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Территория современной Калмыкии была центром одного из ранних государств Восточной Европы — Хазарии.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58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Море</a:t>
            </a:r>
            <a:r>
              <a:rPr lang="ru-RU" baseline="0" dirty="0" smtClean="0"/>
              <a:t> эмоций принесёт поездка в волшебную страну </a:t>
            </a:r>
            <a:r>
              <a:rPr lang="ru-RU" baseline="0" dirty="0" err="1" smtClean="0"/>
              <a:t>бумбу</a:t>
            </a:r>
            <a:r>
              <a:rPr lang="ru-RU" baseline="0" dirty="0" smtClean="0"/>
              <a:t> – Адык. Вы сможете полностью погрузиться в атмосферу кочевой жизни, </a:t>
            </a:r>
            <a:r>
              <a:rPr lang="ru-RU" baseline="0" dirty="0" err="1" smtClean="0"/>
              <a:t>познакометесь</a:t>
            </a:r>
            <a:r>
              <a:rPr lang="ru-RU" baseline="0" dirty="0" smtClean="0"/>
              <a:t> с местной кухней, </a:t>
            </a:r>
            <a:r>
              <a:rPr lang="ru-RU" baseline="0" dirty="0" err="1" smtClean="0"/>
              <a:t>увидете</a:t>
            </a:r>
            <a:r>
              <a:rPr lang="ru-RU" baseline="0" dirty="0" smtClean="0"/>
              <a:t> розовое озеро, горящий источник, поющие </a:t>
            </a:r>
            <a:r>
              <a:rPr lang="ru-RU" baseline="0" dirty="0" err="1" smtClean="0"/>
              <a:t>борханы</a:t>
            </a:r>
            <a:r>
              <a:rPr lang="ru-RU" baseline="0" dirty="0" smtClean="0"/>
              <a:t>. Сможете покататься на лошадях и верблюдах, пострелять из лука, примерить национальный костюм и в целом очень классно провести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025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 XIII веке вся данная территория оказалась под властью Золотой Орды, после распада которой здесь кочевали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ногаи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тут правили Монгольские государства XVII века: Монгольский каганат,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Джунгарское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Хошутское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Хотогойтское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наконец, Калмыцкое ханство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Могулистан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461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Калмыки являются потомками ойратов (западных монголов), выходцев из </a:t>
            </a:r>
            <a:r>
              <a:rPr lang="ru-RU" dirty="0" err="1" smtClean="0"/>
              <a:t>Джунгарии</a:t>
            </a:r>
            <a:r>
              <a:rPr lang="ru-RU" dirty="0" smtClean="0"/>
              <a:t>. На территорию России калмыки стали переселяться еще в конце XVI — начале XVII веков в связи с дефицитом пастбищных территорий и междоусобицами внутри самого </a:t>
            </a:r>
            <a:r>
              <a:rPr lang="ru-RU" dirty="0" err="1" smtClean="0"/>
              <a:t>Джунгарского</a:t>
            </a:r>
            <a:r>
              <a:rPr lang="ru-RU" dirty="0" smtClean="0"/>
              <a:t> ханства.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Наибольшего могущества Калмыцкое ханство добилось при правлении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Аюки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-хана (годы правления 1669—1724).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Аюка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-хан надёжно защищал южные рубежи России, неоднократно совершал походы против крымских и кубанских татар. Позже царское правительство стало проводить политику ограничения ханской власти. Земли калмыков колонизировали русские помещики с крестьянами, сократились пастбищные угодья, права феодальной верхушки сильно ущемили, а царская администрация постоянно вмешивалась в калмыцкие дела.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чего решили калмыки вернуться на свою историческую родину —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Джунгарию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января 1771 года состоялся исход ("Пыльный поход"), который обернулся национальной трагедией. Из 180-210 тыс. (50 тыс. кибиток) до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Цинской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империи дошли только 15 - 20 тыс. человек, остальные погибли в пути от болезней, голода, нападений киргиз - кайсацких племён или попали в плен к племенам Центральной Азии.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Конечно, были и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те, кто не захотел покидать свои земли, но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Екатерина II в том же году ликвидировала Калмыцкое ханство.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конце XVIII века калмыки, жившие на Дону, были зачислены в казачье сословие Области войска Донского. Народ оказался разделен.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 время Гражданской войны калмыки, участвовавшие в белом движении, эмигрировали в западные страны.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период Великой Отечественной войны летом 1942 года значительная часть Калмыцкой АССР была оккупирована немецкими войсками.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Тема участия калмыцкого народа в Великой Отечественной войне долгое время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была под неким негласным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табу из-за «калмыцкого вопроса» — перехода части населения на сторону нацистской Германии.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Обвинение в предательстве опровергается массовым героизмом калмыков на фронте и в тылу. Так, за мужество и отвагу несколько десятков тысяч воинов, в т. ч. 700 женщин, награждены орденами и медалями. 22 уроженца Калмыкии удостоены звания Героя Советского Союза.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не менее, в декабре 1943 года калмыки были депортированы в Сибирь, что рассматривалась как</a:t>
            </a:r>
            <a:r>
              <a:rPr lang="ru-RU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наказания за массовое противодействие органам Советской власти, борьбу против Красной Армии. Депортация стала очередной национальной катастрофой. Общие потери населения калмыцкого народа составили более половины его общей численности.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 февраля 1992 года Верховный Совет Калмыцкой ССР принял постановление о переименовании республики в Республику Калмыкия —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Хальмг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Тангч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1994 году было принято «Степное Уложение (Конституция) Республики Калмыкия», названое так в память «конституции»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Джунгарского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ханства.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января 1771 года состоялся исход ("Пыльный поход"), который обернулся национальной трагедией. Из 180-210 тыс. (50 тыс. кибиток) до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Цинской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империи дошли только 15 - 20 тыс. человек, остальные погибли в пути от болезней, голода, нападений киргиз - кайсацких племён или попали в плен к племенам Центральной Азии.</a:t>
            </a:r>
            <a:b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smtClean="0"/>
              <a:t>И так как я и так превысила понятие «немного», </a:t>
            </a:r>
            <a:r>
              <a:rPr lang="ru-RU" dirty="0" err="1" smtClean="0"/>
              <a:t>переидём</a:t>
            </a:r>
            <a:r>
              <a:rPr lang="ru-RU" dirty="0" smtClean="0"/>
              <a:t> к теме поинтереснее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804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Ну и с основного – Золотая</a:t>
            </a:r>
            <a:r>
              <a:rPr lang="ru-RU" baseline="0" dirty="0" smtClean="0"/>
              <a:t> обитель </a:t>
            </a:r>
            <a:r>
              <a:rPr lang="ru-RU" baseline="0" dirty="0" err="1" smtClean="0"/>
              <a:t>будды</a:t>
            </a:r>
            <a:r>
              <a:rPr lang="ru-RU" baseline="0" dirty="0" smtClean="0"/>
              <a:t> Шакьямуни.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Золотая обитель Будды Шакьямуни расположена в самом центре Элисты. На виде сверху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хурул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имеет форму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мандалы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большой и малый круги, в центре которых квадратный храм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45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Большой круг состоит из 17 пагод со статуями великих буддийских учителей прошлого. Вокруг статуй (как и вокруг ступ, пагод и других культовых сооружений) буддисты совершают обходы по часовой стрелке. Это служит для очищения кармы.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549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582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Внутри находится большой молитвенный зал,</a:t>
            </a:r>
            <a:r>
              <a:rPr lang="ru-RU" baseline="0" dirty="0" smtClean="0"/>
              <a:t> с 9-ти метровой статуей </a:t>
            </a:r>
            <a:r>
              <a:rPr lang="ru-RU" baseline="0" dirty="0" err="1" smtClean="0"/>
              <a:t>будды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шакьямуни</a:t>
            </a:r>
            <a:r>
              <a:rPr lang="ru-RU" baseline="0" dirty="0" smtClean="0"/>
              <a:t>, на стенах очень красивые росписи, в центре зала деревянные скамейки для монахов и прихожан, так же можно посетить бесплатный музей буддизма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601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Алтн</a:t>
            </a:r>
            <a:r>
              <a:rPr lang="ru-RU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Босх — Золотые ворота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Каждый гость столицы Калмыкии обязательно приходит к живописной 15-метровой арке с разноцветными колоннами. Принято считать, что, проходя через Золотые Ворота, человек очищает душу, обретает силу, энергию и уверенность в себе.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 это ещё не всё. Помимо обретения духовной чистоты,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Алтн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Босх дают возможность всем проходящим и желание загадать. Оно обязательно исполнится, если, минуя Ворота, вы услышите звон колокольчика.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93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украшает центральную площадь Элисты. Купол пагоды состоит из семи ярусов — по числу дней в неделе. Цифра «семь» также связана с семью Буддами, пришедшими в наш мир. Шпиль на вершине означает достижение нирваны — высшего блаженства.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7A5509-E6BA-485B-BC98-AD7A795A5E3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90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40159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Республика Калмыкия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59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" y="0"/>
            <a:ext cx="9132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6080"/>
            <a:ext cx="9144000" cy="60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08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Немного истории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1040"/>
            <a:ext cx="9144000" cy="589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3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Красивые места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7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3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462</Words>
  <Application>Microsoft Office PowerPoint</Application>
  <PresentationFormat>Экран (4:3)</PresentationFormat>
  <Paragraphs>33</Paragraphs>
  <Slides>12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Республика Калмыкия</vt:lpstr>
      <vt:lpstr>Немного истории</vt:lpstr>
      <vt:lpstr>Презентация PowerPoint</vt:lpstr>
      <vt:lpstr>Презентация PowerPoint</vt:lpstr>
      <vt:lpstr>Красивые места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Республика Калмыкия</dc:title>
  <cp:lastModifiedBy>Виктория Матвеева</cp:lastModifiedBy>
  <cp:revision>9</cp:revision>
  <dcterms:modified xsi:type="dcterms:W3CDTF">2023-11-17T02:18:52Z</dcterms:modified>
</cp:coreProperties>
</file>