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3"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72A"/>
    <a:srgbClr val="607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26" d="100"/>
          <a:sy n="126" d="100"/>
        </p:scale>
        <p:origin x="18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289401-65B1-4EC7-AD6C-2165359112A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2F100E7-97B9-45B5-B216-B8032CD0D6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66ECD6F-0306-4895-A282-66C7EDC00E0B}"/>
              </a:ext>
            </a:extLst>
          </p:cNvPr>
          <p:cNvSpPr>
            <a:spLocks noGrp="1"/>
          </p:cNvSpPr>
          <p:nvPr>
            <p:ph type="dt" sz="half" idx="10"/>
          </p:nvPr>
        </p:nvSpPr>
        <p:spPr/>
        <p:txBody>
          <a:bodyPr/>
          <a:lstStyle/>
          <a:p>
            <a:fld id="{4FC6F427-A1AB-4162-BFD2-F0276A6A85E4}" type="datetimeFigureOut">
              <a:rPr lang="ru-RU" smtClean="0"/>
              <a:t>20.03.2024</a:t>
            </a:fld>
            <a:endParaRPr lang="ru-RU"/>
          </a:p>
        </p:txBody>
      </p:sp>
      <p:sp>
        <p:nvSpPr>
          <p:cNvPr id="5" name="Нижний колонтитул 4">
            <a:extLst>
              <a:ext uri="{FF2B5EF4-FFF2-40B4-BE49-F238E27FC236}">
                <a16:creationId xmlns:a16="http://schemas.microsoft.com/office/drawing/2014/main" id="{A313422D-383F-41B0-B850-A8B342A57B7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E33D0FB-9316-4485-9A50-551DE2ACD439}"/>
              </a:ext>
            </a:extLst>
          </p:cNvPr>
          <p:cNvSpPr>
            <a:spLocks noGrp="1"/>
          </p:cNvSpPr>
          <p:nvPr>
            <p:ph type="sldNum" sz="quarter" idx="12"/>
          </p:nvPr>
        </p:nvSpPr>
        <p:spPr/>
        <p:txBody>
          <a:bodyPr/>
          <a:lstStyle/>
          <a:p>
            <a:fld id="{0C71AD10-7D81-4D30-88ED-B18088A6D894}" type="slidenum">
              <a:rPr lang="ru-RU" smtClean="0"/>
              <a:t>‹#›</a:t>
            </a:fld>
            <a:endParaRPr lang="ru-RU"/>
          </a:p>
        </p:txBody>
      </p:sp>
    </p:spTree>
    <p:extLst>
      <p:ext uri="{BB962C8B-B14F-4D97-AF65-F5344CB8AC3E}">
        <p14:creationId xmlns:p14="http://schemas.microsoft.com/office/powerpoint/2010/main" val="315578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94D8E5-4819-4B89-ABDA-A4CC0C329E5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1DF2886-9A2F-4E48-8CC1-80C596B789B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A997587-C63A-4DE3-8B16-213A5588CF1F}"/>
              </a:ext>
            </a:extLst>
          </p:cNvPr>
          <p:cNvSpPr>
            <a:spLocks noGrp="1"/>
          </p:cNvSpPr>
          <p:nvPr>
            <p:ph type="dt" sz="half" idx="10"/>
          </p:nvPr>
        </p:nvSpPr>
        <p:spPr/>
        <p:txBody>
          <a:bodyPr/>
          <a:lstStyle/>
          <a:p>
            <a:fld id="{4FC6F427-A1AB-4162-BFD2-F0276A6A85E4}" type="datetimeFigureOut">
              <a:rPr lang="ru-RU" smtClean="0"/>
              <a:t>20.03.2024</a:t>
            </a:fld>
            <a:endParaRPr lang="ru-RU"/>
          </a:p>
        </p:txBody>
      </p:sp>
      <p:sp>
        <p:nvSpPr>
          <p:cNvPr id="5" name="Нижний колонтитул 4">
            <a:extLst>
              <a:ext uri="{FF2B5EF4-FFF2-40B4-BE49-F238E27FC236}">
                <a16:creationId xmlns:a16="http://schemas.microsoft.com/office/drawing/2014/main" id="{5CBF125F-D61D-4ACF-AEEB-27996E8FC43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36C3CD-AAC8-4908-8ECB-03BBCDAB9A44}"/>
              </a:ext>
            </a:extLst>
          </p:cNvPr>
          <p:cNvSpPr>
            <a:spLocks noGrp="1"/>
          </p:cNvSpPr>
          <p:nvPr>
            <p:ph type="sldNum" sz="quarter" idx="12"/>
          </p:nvPr>
        </p:nvSpPr>
        <p:spPr/>
        <p:txBody>
          <a:bodyPr/>
          <a:lstStyle/>
          <a:p>
            <a:fld id="{0C71AD10-7D81-4D30-88ED-B18088A6D894}" type="slidenum">
              <a:rPr lang="ru-RU" smtClean="0"/>
              <a:t>‹#›</a:t>
            </a:fld>
            <a:endParaRPr lang="ru-RU"/>
          </a:p>
        </p:txBody>
      </p:sp>
    </p:spTree>
    <p:extLst>
      <p:ext uri="{BB962C8B-B14F-4D97-AF65-F5344CB8AC3E}">
        <p14:creationId xmlns:p14="http://schemas.microsoft.com/office/powerpoint/2010/main" val="345869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BDDFB91-FF74-4997-AEC9-9E9B015573BD}"/>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15208C1-3F47-47FF-A609-206863F9E4E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EADDAC4-F288-4DF9-B342-45CADEFF7346}"/>
              </a:ext>
            </a:extLst>
          </p:cNvPr>
          <p:cNvSpPr>
            <a:spLocks noGrp="1"/>
          </p:cNvSpPr>
          <p:nvPr>
            <p:ph type="dt" sz="half" idx="10"/>
          </p:nvPr>
        </p:nvSpPr>
        <p:spPr/>
        <p:txBody>
          <a:bodyPr/>
          <a:lstStyle/>
          <a:p>
            <a:fld id="{4FC6F427-A1AB-4162-BFD2-F0276A6A85E4}" type="datetimeFigureOut">
              <a:rPr lang="ru-RU" smtClean="0"/>
              <a:t>20.03.2024</a:t>
            </a:fld>
            <a:endParaRPr lang="ru-RU"/>
          </a:p>
        </p:txBody>
      </p:sp>
      <p:sp>
        <p:nvSpPr>
          <p:cNvPr id="5" name="Нижний колонтитул 4">
            <a:extLst>
              <a:ext uri="{FF2B5EF4-FFF2-40B4-BE49-F238E27FC236}">
                <a16:creationId xmlns:a16="http://schemas.microsoft.com/office/drawing/2014/main" id="{3C9411B7-EEE2-4DB4-BA1C-92DD6FDB709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DA66D9F-E5A9-433B-BC29-705A9CF30341}"/>
              </a:ext>
            </a:extLst>
          </p:cNvPr>
          <p:cNvSpPr>
            <a:spLocks noGrp="1"/>
          </p:cNvSpPr>
          <p:nvPr>
            <p:ph type="sldNum" sz="quarter" idx="12"/>
          </p:nvPr>
        </p:nvSpPr>
        <p:spPr/>
        <p:txBody>
          <a:bodyPr/>
          <a:lstStyle/>
          <a:p>
            <a:fld id="{0C71AD10-7D81-4D30-88ED-B18088A6D894}" type="slidenum">
              <a:rPr lang="ru-RU" smtClean="0"/>
              <a:t>‹#›</a:t>
            </a:fld>
            <a:endParaRPr lang="ru-RU"/>
          </a:p>
        </p:txBody>
      </p:sp>
    </p:spTree>
    <p:extLst>
      <p:ext uri="{BB962C8B-B14F-4D97-AF65-F5344CB8AC3E}">
        <p14:creationId xmlns:p14="http://schemas.microsoft.com/office/powerpoint/2010/main" val="246261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4352EB-8288-4721-BFFD-951DAB9CEF0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F90BFA3-56F9-4145-825A-039B201687ED}"/>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D16026E-A9BC-4775-B74B-CC221CB1CE65}"/>
              </a:ext>
            </a:extLst>
          </p:cNvPr>
          <p:cNvSpPr>
            <a:spLocks noGrp="1"/>
          </p:cNvSpPr>
          <p:nvPr>
            <p:ph type="dt" sz="half" idx="10"/>
          </p:nvPr>
        </p:nvSpPr>
        <p:spPr/>
        <p:txBody>
          <a:bodyPr/>
          <a:lstStyle/>
          <a:p>
            <a:fld id="{4FC6F427-A1AB-4162-BFD2-F0276A6A85E4}" type="datetimeFigureOut">
              <a:rPr lang="ru-RU" smtClean="0"/>
              <a:t>20.03.2024</a:t>
            </a:fld>
            <a:endParaRPr lang="ru-RU"/>
          </a:p>
        </p:txBody>
      </p:sp>
      <p:sp>
        <p:nvSpPr>
          <p:cNvPr id="5" name="Нижний колонтитул 4">
            <a:extLst>
              <a:ext uri="{FF2B5EF4-FFF2-40B4-BE49-F238E27FC236}">
                <a16:creationId xmlns:a16="http://schemas.microsoft.com/office/drawing/2014/main" id="{AAB11ABA-92AA-43D7-A315-B7600FDF31F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6A336DF-FB29-47E7-A9CE-E741FCC0FA9D}"/>
              </a:ext>
            </a:extLst>
          </p:cNvPr>
          <p:cNvSpPr>
            <a:spLocks noGrp="1"/>
          </p:cNvSpPr>
          <p:nvPr>
            <p:ph type="sldNum" sz="quarter" idx="12"/>
          </p:nvPr>
        </p:nvSpPr>
        <p:spPr/>
        <p:txBody>
          <a:bodyPr/>
          <a:lstStyle/>
          <a:p>
            <a:fld id="{0C71AD10-7D81-4D30-88ED-B18088A6D894}" type="slidenum">
              <a:rPr lang="ru-RU" smtClean="0"/>
              <a:t>‹#›</a:t>
            </a:fld>
            <a:endParaRPr lang="ru-RU"/>
          </a:p>
        </p:txBody>
      </p:sp>
    </p:spTree>
    <p:extLst>
      <p:ext uri="{BB962C8B-B14F-4D97-AF65-F5344CB8AC3E}">
        <p14:creationId xmlns:p14="http://schemas.microsoft.com/office/powerpoint/2010/main" val="298793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B4E915-0A89-4DD3-A58D-C5E2C78FB2D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FAF2E16-9908-4441-B07C-31F7561397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3D43D89-E288-4E33-898D-982A35A2BBF1}"/>
              </a:ext>
            </a:extLst>
          </p:cNvPr>
          <p:cNvSpPr>
            <a:spLocks noGrp="1"/>
          </p:cNvSpPr>
          <p:nvPr>
            <p:ph type="dt" sz="half" idx="10"/>
          </p:nvPr>
        </p:nvSpPr>
        <p:spPr/>
        <p:txBody>
          <a:bodyPr/>
          <a:lstStyle/>
          <a:p>
            <a:fld id="{4FC6F427-A1AB-4162-BFD2-F0276A6A85E4}" type="datetimeFigureOut">
              <a:rPr lang="ru-RU" smtClean="0"/>
              <a:t>20.03.2024</a:t>
            </a:fld>
            <a:endParaRPr lang="ru-RU"/>
          </a:p>
        </p:txBody>
      </p:sp>
      <p:sp>
        <p:nvSpPr>
          <p:cNvPr id="5" name="Нижний колонтитул 4">
            <a:extLst>
              <a:ext uri="{FF2B5EF4-FFF2-40B4-BE49-F238E27FC236}">
                <a16:creationId xmlns:a16="http://schemas.microsoft.com/office/drawing/2014/main" id="{73025FC7-4A1F-4373-999E-746E26D5D52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3BB97BB-25E8-47FA-B53A-E8DF24354881}"/>
              </a:ext>
            </a:extLst>
          </p:cNvPr>
          <p:cNvSpPr>
            <a:spLocks noGrp="1"/>
          </p:cNvSpPr>
          <p:nvPr>
            <p:ph type="sldNum" sz="quarter" idx="12"/>
          </p:nvPr>
        </p:nvSpPr>
        <p:spPr/>
        <p:txBody>
          <a:bodyPr/>
          <a:lstStyle/>
          <a:p>
            <a:fld id="{0C71AD10-7D81-4D30-88ED-B18088A6D894}" type="slidenum">
              <a:rPr lang="ru-RU" smtClean="0"/>
              <a:t>‹#›</a:t>
            </a:fld>
            <a:endParaRPr lang="ru-RU"/>
          </a:p>
        </p:txBody>
      </p:sp>
    </p:spTree>
    <p:extLst>
      <p:ext uri="{BB962C8B-B14F-4D97-AF65-F5344CB8AC3E}">
        <p14:creationId xmlns:p14="http://schemas.microsoft.com/office/powerpoint/2010/main" val="273070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18B695-DADC-4EBA-8CD3-38391644543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EDC8418-AF3E-405E-A170-D4E99CE8C29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D7260F0-EDB7-47BD-B790-4B756ED77FD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5AE35AA-698D-4014-B594-7BD8B07B36EE}"/>
              </a:ext>
            </a:extLst>
          </p:cNvPr>
          <p:cNvSpPr>
            <a:spLocks noGrp="1"/>
          </p:cNvSpPr>
          <p:nvPr>
            <p:ph type="dt" sz="half" idx="10"/>
          </p:nvPr>
        </p:nvSpPr>
        <p:spPr/>
        <p:txBody>
          <a:bodyPr/>
          <a:lstStyle/>
          <a:p>
            <a:fld id="{4FC6F427-A1AB-4162-BFD2-F0276A6A85E4}" type="datetimeFigureOut">
              <a:rPr lang="ru-RU" smtClean="0"/>
              <a:t>20.03.2024</a:t>
            </a:fld>
            <a:endParaRPr lang="ru-RU"/>
          </a:p>
        </p:txBody>
      </p:sp>
      <p:sp>
        <p:nvSpPr>
          <p:cNvPr id="6" name="Нижний колонтитул 5">
            <a:extLst>
              <a:ext uri="{FF2B5EF4-FFF2-40B4-BE49-F238E27FC236}">
                <a16:creationId xmlns:a16="http://schemas.microsoft.com/office/drawing/2014/main" id="{20926355-7109-4F82-AE9A-EAAE680B352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F6FADBE-AC16-4E5A-9541-DCC84067A068}"/>
              </a:ext>
            </a:extLst>
          </p:cNvPr>
          <p:cNvSpPr>
            <a:spLocks noGrp="1"/>
          </p:cNvSpPr>
          <p:nvPr>
            <p:ph type="sldNum" sz="quarter" idx="12"/>
          </p:nvPr>
        </p:nvSpPr>
        <p:spPr/>
        <p:txBody>
          <a:bodyPr/>
          <a:lstStyle/>
          <a:p>
            <a:fld id="{0C71AD10-7D81-4D30-88ED-B18088A6D894}" type="slidenum">
              <a:rPr lang="ru-RU" smtClean="0"/>
              <a:t>‹#›</a:t>
            </a:fld>
            <a:endParaRPr lang="ru-RU"/>
          </a:p>
        </p:txBody>
      </p:sp>
    </p:spTree>
    <p:extLst>
      <p:ext uri="{BB962C8B-B14F-4D97-AF65-F5344CB8AC3E}">
        <p14:creationId xmlns:p14="http://schemas.microsoft.com/office/powerpoint/2010/main" val="207927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79EFC5-E60E-4D38-9760-93491227A37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B1038AC-1864-471D-827C-1CBD75FF78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7836188-373D-4FC9-8EF6-919B9A2C43F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CAECAD07-4FC5-45A3-866F-FCC14BE0A6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4ABEE1E-C829-4B50-BE04-A40860BAB02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AC5C3DB-95EC-41ED-B186-E3E2F5BEBDE9}"/>
              </a:ext>
            </a:extLst>
          </p:cNvPr>
          <p:cNvSpPr>
            <a:spLocks noGrp="1"/>
          </p:cNvSpPr>
          <p:nvPr>
            <p:ph type="dt" sz="half" idx="10"/>
          </p:nvPr>
        </p:nvSpPr>
        <p:spPr/>
        <p:txBody>
          <a:bodyPr/>
          <a:lstStyle/>
          <a:p>
            <a:fld id="{4FC6F427-A1AB-4162-BFD2-F0276A6A85E4}" type="datetimeFigureOut">
              <a:rPr lang="ru-RU" smtClean="0"/>
              <a:t>20.03.2024</a:t>
            </a:fld>
            <a:endParaRPr lang="ru-RU"/>
          </a:p>
        </p:txBody>
      </p:sp>
      <p:sp>
        <p:nvSpPr>
          <p:cNvPr id="8" name="Нижний колонтитул 7">
            <a:extLst>
              <a:ext uri="{FF2B5EF4-FFF2-40B4-BE49-F238E27FC236}">
                <a16:creationId xmlns:a16="http://schemas.microsoft.com/office/drawing/2014/main" id="{650624B0-92AD-4B98-882F-C5583113D2C0}"/>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3C06EE3-A996-4DCC-9376-F83BA01958CE}"/>
              </a:ext>
            </a:extLst>
          </p:cNvPr>
          <p:cNvSpPr>
            <a:spLocks noGrp="1"/>
          </p:cNvSpPr>
          <p:nvPr>
            <p:ph type="sldNum" sz="quarter" idx="12"/>
          </p:nvPr>
        </p:nvSpPr>
        <p:spPr/>
        <p:txBody>
          <a:bodyPr/>
          <a:lstStyle/>
          <a:p>
            <a:fld id="{0C71AD10-7D81-4D30-88ED-B18088A6D894}" type="slidenum">
              <a:rPr lang="ru-RU" smtClean="0"/>
              <a:t>‹#›</a:t>
            </a:fld>
            <a:endParaRPr lang="ru-RU"/>
          </a:p>
        </p:txBody>
      </p:sp>
    </p:spTree>
    <p:extLst>
      <p:ext uri="{BB962C8B-B14F-4D97-AF65-F5344CB8AC3E}">
        <p14:creationId xmlns:p14="http://schemas.microsoft.com/office/powerpoint/2010/main" val="374623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61625-23F4-423A-A17F-AB435B5841B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C1DFF78-EF1B-448E-88BC-BCCA436AA678}"/>
              </a:ext>
            </a:extLst>
          </p:cNvPr>
          <p:cNvSpPr>
            <a:spLocks noGrp="1"/>
          </p:cNvSpPr>
          <p:nvPr>
            <p:ph type="dt" sz="half" idx="10"/>
          </p:nvPr>
        </p:nvSpPr>
        <p:spPr/>
        <p:txBody>
          <a:bodyPr/>
          <a:lstStyle/>
          <a:p>
            <a:fld id="{4FC6F427-A1AB-4162-BFD2-F0276A6A85E4}" type="datetimeFigureOut">
              <a:rPr lang="ru-RU" smtClean="0"/>
              <a:t>20.03.2024</a:t>
            </a:fld>
            <a:endParaRPr lang="ru-RU"/>
          </a:p>
        </p:txBody>
      </p:sp>
      <p:sp>
        <p:nvSpPr>
          <p:cNvPr id="4" name="Нижний колонтитул 3">
            <a:extLst>
              <a:ext uri="{FF2B5EF4-FFF2-40B4-BE49-F238E27FC236}">
                <a16:creationId xmlns:a16="http://schemas.microsoft.com/office/drawing/2014/main" id="{70208876-A273-4389-BE1B-17FA1D59FDF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39DCEE2-86A8-414B-9A20-23D8A8073000}"/>
              </a:ext>
            </a:extLst>
          </p:cNvPr>
          <p:cNvSpPr>
            <a:spLocks noGrp="1"/>
          </p:cNvSpPr>
          <p:nvPr>
            <p:ph type="sldNum" sz="quarter" idx="12"/>
          </p:nvPr>
        </p:nvSpPr>
        <p:spPr/>
        <p:txBody>
          <a:bodyPr/>
          <a:lstStyle/>
          <a:p>
            <a:fld id="{0C71AD10-7D81-4D30-88ED-B18088A6D894}" type="slidenum">
              <a:rPr lang="ru-RU" smtClean="0"/>
              <a:t>‹#›</a:t>
            </a:fld>
            <a:endParaRPr lang="ru-RU"/>
          </a:p>
        </p:txBody>
      </p:sp>
    </p:spTree>
    <p:extLst>
      <p:ext uri="{BB962C8B-B14F-4D97-AF65-F5344CB8AC3E}">
        <p14:creationId xmlns:p14="http://schemas.microsoft.com/office/powerpoint/2010/main" val="244203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B76A3AD-9056-418B-87E6-8FB27E099ABB}"/>
              </a:ext>
            </a:extLst>
          </p:cNvPr>
          <p:cNvSpPr>
            <a:spLocks noGrp="1"/>
          </p:cNvSpPr>
          <p:nvPr>
            <p:ph type="dt" sz="half" idx="10"/>
          </p:nvPr>
        </p:nvSpPr>
        <p:spPr/>
        <p:txBody>
          <a:bodyPr/>
          <a:lstStyle/>
          <a:p>
            <a:fld id="{4FC6F427-A1AB-4162-BFD2-F0276A6A85E4}" type="datetimeFigureOut">
              <a:rPr lang="ru-RU" smtClean="0"/>
              <a:t>20.03.2024</a:t>
            </a:fld>
            <a:endParaRPr lang="ru-RU"/>
          </a:p>
        </p:txBody>
      </p:sp>
      <p:sp>
        <p:nvSpPr>
          <p:cNvPr id="3" name="Нижний колонтитул 2">
            <a:extLst>
              <a:ext uri="{FF2B5EF4-FFF2-40B4-BE49-F238E27FC236}">
                <a16:creationId xmlns:a16="http://schemas.microsoft.com/office/drawing/2014/main" id="{7F4752C4-60AD-4631-8159-B80082F02B12}"/>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93B8C7E-A0B3-4329-B697-0D402AFC5B6C}"/>
              </a:ext>
            </a:extLst>
          </p:cNvPr>
          <p:cNvSpPr>
            <a:spLocks noGrp="1"/>
          </p:cNvSpPr>
          <p:nvPr>
            <p:ph type="sldNum" sz="quarter" idx="12"/>
          </p:nvPr>
        </p:nvSpPr>
        <p:spPr/>
        <p:txBody>
          <a:bodyPr/>
          <a:lstStyle/>
          <a:p>
            <a:fld id="{0C71AD10-7D81-4D30-88ED-B18088A6D894}" type="slidenum">
              <a:rPr lang="ru-RU" smtClean="0"/>
              <a:t>‹#›</a:t>
            </a:fld>
            <a:endParaRPr lang="ru-RU"/>
          </a:p>
        </p:txBody>
      </p:sp>
    </p:spTree>
    <p:extLst>
      <p:ext uri="{BB962C8B-B14F-4D97-AF65-F5344CB8AC3E}">
        <p14:creationId xmlns:p14="http://schemas.microsoft.com/office/powerpoint/2010/main" val="309388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CE6420-5175-49CE-9FD7-C226A4AB8CF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611C7B0-A845-44B8-AB02-485CF44A6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DD1CD40-0C4D-481D-8C58-613440A24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DECD0DA-BCB2-44D0-8872-282F15522669}"/>
              </a:ext>
            </a:extLst>
          </p:cNvPr>
          <p:cNvSpPr>
            <a:spLocks noGrp="1"/>
          </p:cNvSpPr>
          <p:nvPr>
            <p:ph type="dt" sz="half" idx="10"/>
          </p:nvPr>
        </p:nvSpPr>
        <p:spPr/>
        <p:txBody>
          <a:bodyPr/>
          <a:lstStyle/>
          <a:p>
            <a:fld id="{4FC6F427-A1AB-4162-BFD2-F0276A6A85E4}" type="datetimeFigureOut">
              <a:rPr lang="ru-RU" smtClean="0"/>
              <a:t>20.03.2024</a:t>
            </a:fld>
            <a:endParaRPr lang="ru-RU"/>
          </a:p>
        </p:txBody>
      </p:sp>
      <p:sp>
        <p:nvSpPr>
          <p:cNvPr id="6" name="Нижний колонтитул 5">
            <a:extLst>
              <a:ext uri="{FF2B5EF4-FFF2-40B4-BE49-F238E27FC236}">
                <a16:creationId xmlns:a16="http://schemas.microsoft.com/office/drawing/2014/main" id="{1FE550F2-FB18-4B81-886D-259BE11E9E8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8FBB3DA-9FC0-4E94-9FF2-6AA24DCD8B19}"/>
              </a:ext>
            </a:extLst>
          </p:cNvPr>
          <p:cNvSpPr>
            <a:spLocks noGrp="1"/>
          </p:cNvSpPr>
          <p:nvPr>
            <p:ph type="sldNum" sz="quarter" idx="12"/>
          </p:nvPr>
        </p:nvSpPr>
        <p:spPr/>
        <p:txBody>
          <a:bodyPr/>
          <a:lstStyle/>
          <a:p>
            <a:fld id="{0C71AD10-7D81-4D30-88ED-B18088A6D894}" type="slidenum">
              <a:rPr lang="ru-RU" smtClean="0"/>
              <a:t>‹#›</a:t>
            </a:fld>
            <a:endParaRPr lang="ru-RU"/>
          </a:p>
        </p:txBody>
      </p:sp>
    </p:spTree>
    <p:extLst>
      <p:ext uri="{BB962C8B-B14F-4D97-AF65-F5344CB8AC3E}">
        <p14:creationId xmlns:p14="http://schemas.microsoft.com/office/powerpoint/2010/main" val="123076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5AB5F7-AA1B-4FD6-9AD6-EBCE18EDA87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7E584F1-AEDE-4F54-8E97-121FED9714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C4EDD72-585E-4990-B398-68EAE5B2D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430AC4B-B62E-42FD-AB0B-314817A1B701}"/>
              </a:ext>
            </a:extLst>
          </p:cNvPr>
          <p:cNvSpPr>
            <a:spLocks noGrp="1"/>
          </p:cNvSpPr>
          <p:nvPr>
            <p:ph type="dt" sz="half" idx="10"/>
          </p:nvPr>
        </p:nvSpPr>
        <p:spPr/>
        <p:txBody>
          <a:bodyPr/>
          <a:lstStyle/>
          <a:p>
            <a:fld id="{4FC6F427-A1AB-4162-BFD2-F0276A6A85E4}" type="datetimeFigureOut">
              <a:rPr lang="ru-RU" smtClean="0"/>
              <a:t>20.03.2024</a:t>
            </a:fld>
            <a:endParaRPr lang="ru-RU"/>
          </a:p>
        </p:txBody>
      </p:sp>
      <p:sp>
        <p:nvSpPr>
          <p:cNvPr id="6" name="Нижний колонтитул 5">
            <a:extLst>
              <a:ext uri="{FF2B5EF4-FFF2-40B4-BE49-F238E27FC236}">
                <a16:creationId xmlns:a16="http://schemas.microsoft.com/office/drawing/2014/main" id="{2FF031E5-A120-4B17-9DB7-F9892C80AB9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C0360B1-93EF-442B-ADD0-650876452F8F}"/>
              </a:ext>
            </a:extLst>
          </p:cNvPr>
          <p:cNvSpPr>
            <a:spLocks noGrp="1"/>
          </p:cNvSpPr>
          <p:nvPr>
            <p:ph type="sldNum" sz="quarter" idx="12"/>
          </p:nvPr>
        </p:nvSpPr>
        <p:spPr/>
        <p:txBody>
          <a:bodyPr/>
          <a:lstStyle/>
          <a:p>
            <a:fld id="{0C71AD10-7D81-4D30-88ED-B18088A6D894}" type="slidenum">
              <a:rPr lang="ru-RU" smtClean="0"/>
              <a:t>‹#›</a:t>
            </a:fld>
            <a:endParaRPr lang="ru-RU"/>
          </a:p>
        </p:txBody>
      </p:sp>
    </p:spTree>
    <p:extLst>
      <p:ext uri="{BB962C8B-B14F-4D97-AF65-F5344CB8AC3E}">
        <p14:creationId xmlns:p14="http://schemas.microsoft.com/office/powerpoint/2010/main" val="37832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44AF34-DD3A-4C1F-A467-AF4C19635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A21989A-EDDB-4938-9A80-A74647F9C6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9122E26-393A-4698-8311-0608BE462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6F427-A1AB-4162-BFD2-F0276A6A85E4}" type="datetimeFigureOut">
              <a:rPr lang="ru-RU" smtClean="0"/>
              <a:t>20.03.2024</a:t>
            </a:fld>
            <a:endParaRPr lang="ru-RU"/>
          </a:p>
        </p:txBody>
      </p:sp>
      <p:sp>
        <p:nvSpPr>
          <p:cNvPr id="5" name="Нижний колонтитул 4">
            <a:extLst>
              <a:ext uri="{FF2B5EF4-FFF2-40B4-BE49-F238E27FC236}">
                <a16:creationId xmlns:a16="http://schemas.microsoft.com/office/drawing/2014/main" id="{486BA3DB-7BF4-4014-87B1-3D78A2F02F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DF835E6-3323-45A4-A1B7-540FD81F0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1AD10-7D81-4D30-88ED-B18088A6D894}" type="slidenum">
              <a:rPr lang="ru-RU" smtClean="0"/>
              <a:t>‹#›</a:t>
            </a:fld>
            <a:endParaRPr lang="ru-RU"/>
          </a:p>
        </p:txBody>
      </p:sp>
    </p:spTree>
    <p:extLst>
      <p:ext uri="{BB962C8B-B14F-4D97-AF65-F5344CB8AC3E}">
        <p14:creationId xmlns:p14="http://schemas.microsoft.com/office/powerpoint/2010/main" val="2346342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272A"/>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19F9A4-7309-47BB-BE8F-E7870F575474}"/>
              </a:ext>
            </a:extLst>
          </p:cNvPr>
          <p:cNvSpPr>
            <a:spLocks noGrp="1"/>
          </p:cNvSpPr>
          <p:nvPr>
            <p:ph type="ctrTitle"/>
          </p:nvPr>
        </p:nvSpPr>
        <p:spPr/>
        <p:txBody>
          <a:bodyPr>
            <a:normAutofit/>
          </a:bodyPr>
          <a:lstStyle/>
          <a:p>
            <a:r>
              <a:rPr lang="en-US" sz="7200" dirty="0">
                <a:solidFill>
                  <a:schemeClr val="bg1"/>
                </a:solidFill>
                <a:latin typeface="Proxima Nova" panose="02000506030000020004" pitchFamily="50" charset="0"/>
              </a:rPr>
              <a:t>Tower Bridge</a:t>
            </a:r>
            <a:endParaRPr lang="ru-RU" sz="7200" dirty="0">
              <a:solidFill>
                <a:schemeClr val="bg1"/>
              </a:solidFill>
              <a:latin typeface="Proxima Nova" panose="02000506030000020004" pitchFamily="50" charset="0"/>
            </a:endParaRPr>
          </a:p>
        </p:txBody>
      </p:sp>
      <p:sp>
        <p:nvSpPr>
          <p:cNvPr id="3" name="Подзаголовок 2">
            <a:extLst>
              <a:ext uri="{FF2B5EF4-FFF2-40B4-BE49-F238E27FC236}">
                <a16:creationId xmlns:a16="http://schemas.microsoft.com/office/drawing/2014/main" id="{BEF0DC2C-F26B-44CB-9C37-5BEBB8F5753D}"/>
              </a:ext>
            </a:extLst>
          </p:cNvPr>
          <p:cNvSpPr>
            <a:spLocks noGrp="1"/>
          </p:cNvSpPr>
          <p:nvPr>
            <p:ph type="subTitle" idx="1"/>
          </p:nvPr>
        </p:nvSpPr>
        <p:spPr/>
        <p:txBody>
          <a:bodyPr/>
          <a:lstStyle/>
          <a:p>
            <a:r>
              <a:rPr lang="ru-RU" dirty="0">
                <a:solidFill>
                  <a:schemeClr val="bg1">
                    <a:lumMod val="65000"/>
                  </a:schemeClr>
                </a:solidFill>
                <a:latin typeface="Proxima Nova Rg" panose="02000506030000020004" pitchFamily="2" charset="0"/>
              </a:rPr>
              <a:t>А</a:t>
            </a:r>
            <a:r>
              <a:rPr lang="en-US" dirty="0">
                <a:solidFill>
                  <a:schemeClr val="bg1">
                    <a:lumMod val="65000"/>
                  </a:schemeClr>
                </a:solidFill>
                <a:latin typeface="Proxima Nova Rg" panose="02000506030000020004" pitchFamily="2" charset="0"/>
              </a:rPr>
              <a:t> magnificent architectural creation</a:t>
            </a:r>
            <a:endParaRPr lang="ru-RU" dirty="0">
              <a:solidFill>
                <a:schemeClr val="bg1">
                  <a:lumMod val="65000"/>
                </a:schemeClr>
              </a:solidFill>
              <a:latin typeface="Proxima Nova Rg" panose="02000506030000020004" pitchFamily="2" charset="0"/>
            </a:endParaRPr>
          </a:p>
        </p:txBody>
      </p:sp>
      <p:sp>
        <p:nvSpPr>
          <p:cNvPr id="5" name="Овал 4">
            <a:extLst>
              <a:ext uri="{FF2B5EF4-FFF2-40B4-BE49-F238E27FC236}">
                <a16:creationId xmlns:a16="http://schemas.microsoft.com/office/drawing/2014/main" id="{3CE092EF-CC18-4A77-9304-C18F37F9233F}"/>
              </a:ext>
            </a:extLst>
          </p:cNvPr>
          <p:cNvSpPr/>
          <p:nvPr/>
        </p:nvSpPr>
        <p:spPr>
          <a:xfrm>
            <a:off x="903572" y="-885524"/>
            <a:ext cx="1771048" cy="1771048"/>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732A4727-2721-48DC-AA64-E598F5F4AB25}"/>
              </a:ext>
            </a:extLst>
          </p:cNvPr>
          <p:cNvSpPr/>
          <p:nvPr/>
        </p:nvSpPr>
        <p:spPr>
          <a:xfrm>
            <a:off x="-646606" y="4611194"/>
            <a:ext cx="1293211" cy="1293211"/>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78403508-2CB2-4A89-B7F1-F54A1427544B}"/>
              </a:ext>
            </a:extLst>
          </p:cNvPr>
          <p:cNvSpPr/>
          <p:nvPr/>
        </p:nvSpPr>
        <p:spPr>
          <a:xfrm>
            <a:off x="11640097" y="1436195"/>
            <a:ext cx="1103806" cy="1103806"/>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4882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272A"/>
        </a:solidFill>
        <a:effectLst/>
      </p:bgPr>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CDDD283F-8D48-462F-B479-3350D4C2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 y="-1"/>
            <a:ext cx="12199620" cy="7081499"/>
          </a:xfrm>
          <a:prstGeom prst="rect">
            <a:avLst/>
          </a:prstGeom>
        </p:spPr>
      </p:pic>
      <p:sp>
        <p:nvSpPr>
          <p:cNvPr id="4" name="Прямоугольник 3">
            <a:extLst>
              <a:ext uri="{FF2B5EF4-FFF2-40B4-BE49-F238E27FC236}">
                <a16:creationId xmlns:a16="http://schemas.microsoft.com/office/drawing/2014/main" id="{7CE458A2-B376-400A-B386-022C9FB07B74}"/>
              </a:ext>
            </a:extLst>
          </p:cNvPr>
          <p:cNvSpPr/>
          <p:nvPr/>
        </p:nvSpPr>
        <p:spPr>
          <a:xfrm>
            <a:off x="-18401" y="0"/>
            <a:ext cx="4057001" cy="3230598"/>
          </a:xfrm>
          <a:prstGeom prst="rect">
            <a:avLst/>
          </a:prstGeom>
          <a:solidFill>
            <a:srgbClr val="23272A">
              <a:alpha val="54902"/>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3CE092EF-CC18-4A77-9304-C18F37F9233F}"/>
              </a:ext>
            </a:extLst>
          </p:cNvPr>
          <p:cNvSpPr/>
          <p:nvPr/>
        </p:nvSpPr>
        <p:spPr>
          <a:xfrm>
            <a:off x="-885524" y="4270524"/>
            <a:ext cx="1771048" cy="1771048"/>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732A4727-2721-48DC-AA64-E598F5F4AB25}"/>
              </a:ext>
            </a:extLst>
          </p:cNvPr>
          <p:cNvSpPr/>
          <p:nvPr/>
        </p:nvSpPr>
        <p:spPr>
          <a:xfrm>
            <a:off x="9333990" y="-542971"/>
            <a:ext cx="1293211" cy="1293211"/>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78403508-2CB2-4A89-B7F1-F54A1427544B}"/>
              </a:ext>
            </a:extLst>
          </p:cNvPr>
          <p:cNvSpPr/>
          <p:nvPr/>
        </p:nvSpPr>
        <p:spPr>
          <a:xfrm>
            <a:off x="11640097" y="1918795"/>
            <a:ext cx="1103806" cy="1103806"/>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a:extLst>
              <a:ext uri="{FF2B5EF4-FFF2-40B4-BE49-F238E27FC236}">
                <a16:creationId xmlns:a16="http://schemas.microsoft.com/office/drawing/2014/main" id="{FD57E961-3A22-47D1-A972-F7005A6D06F9}"/>
              </a:ext>
            </a:extLst>
          </p:cNvPr>
          <p:cNvSpPr txBox="1"/>
          <p:nvPr/>
        </p:nvSpPr>
        <p:spPr>
          <a:xfrm>
            <a:off x="504219" y="453170"/>
            <a:ext cx="3077181" cy="584775"/>
          </a:xfrm>
          <a:prstGeom prst="rect">
            <a:avLst/>
          </a:prstGeom>
          <a:noFill/>
        </p:spPr>
        <p:txBody>
          <a:bodyPr wrap="square" rtlCol="0">
            <a:spAutoFit/>
          </a:bodyPr>
          <a:lstStyle/>
          <a:p>
            <a:r>
              <a:rPr lang="en-US" sz="3200" dirty="0">
                <a:solidFill>
                  <a:schemeClr val="bg1"/>
                </a:solidFill>
                <a:latin typeface="Proxima Nova" panose="02000506030000020004" pitchFamily="50" charset="0"/>
              </a:rPr>
              <a:t>Location</a:t>
            </a:r>
            <a:endParaRPr lang="ru-RU" sz="3200" dirty="0">
              <a:solidFill>
                <a:schemeClr val="bg1"/>
              </a:solidFill>
              <a:latin typeface="Proxima Nova" panose="02000506030000020004" pitchFamily="50" charset="0"/>
            </a:endParaRPr>
          </a:p>
        </p:txBody>
      </p:sp>
      <p:sp>
        <p:nvSpPr>
          <p:cNvPr id="9" name="TextBox 8">
            <a:extLst>
              <a:ext uri="{FF2B5EF4-FFF2-40B4-BE49-F238E27FC236}">
                <a16:creationId xmlns:a16="http://schemas.microsoft.com/office/drawing/2014/main" id="{F3831F87-DE9E-46AF-8A05-DE76BE36CD20}"/>
              </a:ext>
            </a:extLst>
          </p:cNvPr>
          <p:cNvSpPr txBox="1"/>
          <p:nvPr/>
        </p:nvSpPr>
        <p:spPr>
          <a:xfrm>
            <a:off x="504219" y="1110004"/>
            <a:ext cx="3077181" cy="1681294"/>
          </a:xfrm>
          <a:prstGeom prst="rect">
            <a:avLst/>
          </a:prstGeom>
          <a:noFill/>
        </p:spPr>
        <p:txBody>
          <a:bodyPr wrap="square" rtlCol="0">
            <a:spAutoFit/>
          </a:bodyPr>
          <a:lstStyle/>
          <a:p>
            <a:pPr>
              <a:lnSpc>
                <a:spcPts val="2500"/>
              </a:lnSpc>
            </a:pPr>
            <a:r>
              <a:rPr lang="en-US" b="0" i="0" dirty="0">
                <a:solidFill>
                  <a:srgbClr val="ECECEC"/>
                </a:solidFill>
                <a:effectLst/>
                <a:latin typeface="Söhne"/>
              </a:rPr>
              <a:t>Tower Bridge is located in London, spanning the River Thames between the districts of Tower Hamlets and Southwark.</a:t>
            </a:r>
            <a:endParaRPr lang="ru-RU" dirty="0">
              <a:solidFill>
                <a:schemeClr val="bg1">
                  <a:lumMod val="85000"/>
                </a:schemeClr>
              </a:solidFill>
              <a:latin typeface="Proxima Nova Rg" panose="02000506030000020004" pitchFamily="2" charset="0"/>
            </a:endParaRPr>
          </a:p>
        </p:txBody>
      </p:sp>
    </p:spTree>
    <p:extLst>
      <p:ext uri="{BB962C8B-B14F-4D97-AF65-F5344CB8AC3E}">
        <p14:creationId xmlns:p14="http://schemas.microsoft.com/office/powerpoint/2010/main" val="302073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3272A"/>
        </a:solidFill>
        <a:effectLst/>
      </p:bgPr>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73F618B5-AFF8-4278-9AF3-9637F2936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02" y="832374"/>
            <a:ext cx="6320028" cy="3950018"/>
          </a:xfrm>
          <a:prstGeom prst="rect">
            <a:avLst/>
          </a:prstGeom>
        </p:spPr>
      </p:pic>
      <p:sp>
        <p:nvSpPr>
          <p:cNvPr id="5" name="Овал 4">
            <a:extLst>
              <a:ext uri="{FF2B5EF4-FFF2-40B4-BE49-F238E27FC236}">
                <a16:creationId xmlns:a16="http://schemas.microsoft.com/office/drawing/2014/main" id="{3CE092EF-CC18-4A77-9304-C18F37F9233F}"/>
              </a:ext>
            </a:extLst>
          </p:cNvPr>
          <p:cNvSpPr/>
          <p:nvPr/>
        </p:nvSpPr>
        <p:spPr>
          <a:xfrm>
            <a:off x="9095072" y="-999824"/>
            <a:ext cx="1771048" cy="1771048"/>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732A4727-2721-48DC-AA64-E598F5F4AB25}"/>
              </a:ext>
            </a:extLst>
          </p:cNvPr>
          <p:cNvSpPr/>
          <p:nvPr/>
        </p:nvSpPr>
        <p:spPr>
          <a:xfrm>
            <a:off x="-773606" y="1359994"/>
            <a:ext cx="1293211" cy="1293211"/>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Овал 6">
            <a:extLst>
              <a:ext uri="{FF2B5EF4-FFF2-40B4-BE49-F238E27FC236}">
                <a16:creationId xmlns:a16="http://schemas.microsoft.com/office/drawing/2014/main" id="{78403508-2CB2-4A89-B7F1-F54A1427544B}"/>
              </a:ext>
            </a:extLst>
          </p:cNvPr>
          <p:cNvSpPr/>
          <p:nvPr/>
        </p:nvSpPr>
        <p:spPr>
          <a:xfrm>
            <a:off x="11640097" y="4357195"/>
            <a:ext cx="1103806" cy="1103806"/>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a:extLst>
              <a:ext uri="{FF2B5EF4-FFF2-40B4-BE49-F238E27FC236}">
                <a16:creationId xmlns:a16="http://schemas.microsoft.com/office/drawing/2014/main" id="{F6DBA672-0628-4CCF-85A9-0E5B3E696171}"/>
              </a:ext>
            </a:extLst>
          </p:cNvPr>
          <p:cNvSpPr txBox="1"/>
          <p:nvPr/>
        </p:nvSpPr>
        <p:spPr>
          <a:xfrm>
            <a:off x="7076691" y="832374"/>
            <a:ext cx="4479466" cy="584775"/>
          </a:xfrm>
          <a:prstGeom prst="rect">
            <a:avLst/>
          </a:prstGeom>
          <a:noFill/>
        </p:spPr>
        <p:txBody>
          <a:bodyPr wrap="square" rtlCol="0">
            <a:spAutoFit/>
          </a:bodyPr>
          <a:lstStyle/>
          <a:p>
            <a:r>
              <a:rPr lang="en-US" sz="3200" dirty="0">
                <a:solidFill>
                  <a:schemeClr val="bg1"/>
                </a:solidFill>
                <a:latin typeface="Proxima Nova" panose="02000506030000020004" pitchFamily="50" charset="0"/>
              </a:rPr>
              <a:t>The history</a:t>
            </a:r>
            <a:endParaRPr lang="ru-RU" sz="3200" dirty="0">
              <a:solidFill>
                <a:schemeClr val="bg1"/>
              </a:solidFill>
              <a:latin typeface="Proxima Nova" panose="02000506030000020004" pitchFamily="50" charset="0"/>
            </a:endParaRPr>
          </a:p>
        </p:txBody>
      </p:sp>
      <p:sp>
        <p:nvSpPr>
          <p:cNvPr id="16" name="TextBox 15">
            <a:extLst>
              <a:ext uri="{FF2B5EF4-FFF2-40B4-BE49-F238E27FC236}">
                <a16:creationId xmlns:a16="http://schemas.microsoft.com/office/drawing/2014/main" id="{161D958C-C1C5-417F-9604-A19A6728D3B0}"/>
              </a:ext>
            </a:extLst>
          </p:cNvPr>
          <p:cNvSpPr txBox="1"/>
          <p:nvPr/>
        </p:nvSpPr>
        <p:spPr>
          <a:xfrm>
            <a:off x="7076690" y="1417149"/>
            <a:ext cx="4162809" cy="3285964"/>
          </a:xfrm>
          <a:prstGeom prst="rect">
            <a:avLst/>
          </a:prstGeom>
          <a:noFill/>
        </p:spPr>
        <p:txBody>
          <a:bodyPr wrap="square" rtlCol="0">
            <a:spAutoFit/>
          </a:bodyPr>
          <a:lstStyle/>
          <a:p>
            <a:pPr>
              <a:lnSpc>
                <a:spcPts val="2500"/>
              </a:lnSpc>
            </a:pPr>
            <a:r>
              <a:rPr lang="en-US" dirty="0">
                <a:solidFill>
                  <a:schemeClr val="bg1">
                    <a:lumMod val="85000"/>
                  </a:schemeClr>
                </a:solidFill>
                <a:latin typeface="Proxima Nova Rg" panose="02000506030000020004" pitchFamily="2" charset="0"/>
                <a:ea typeface="Calibri" panose="020F0502020204030204" pitchFamily="34" charset="0"/>
                <a:cs typeface="Times New Roman" panose="02020603050405020304" pitchFamily="18" charset="0"/>
              </a:rPr>
              <a:t>It was built at the end of the XIX century and opened for use in 1894. It was a time of rapid growth of London as a world trade and industrial center, and the creation of the bridge was a necessary step to facilitate traffic across the River Thames. The design of the bridge was chosen as a result of a competition, and the submitted solution was supported by Queen Victoria.</a:t>
            </a:r>
            <a:endParaRPr lang="ru-RU" dirty="0">
              <a:solidFill>
                <a:schemeClr val="bg1">
                  <a:lumMod val="85000"/>
                </a:schemeClr>
              </a:solidFill>
              <a:latin typeface="Proxima Nova Rg" panose="02000506030000020004" pitchFamily="2" charset="0"/>
            </a:endParaRPr>
          </a:p>
        </p:txBody>
      </p:sp>
    </p:spTree>
    <p:extLst>
      <p:ext uri="{BB962C8B-B14F-4D97-AF65-F5344CB8AC3E}">
        <p14:creationId xmlns:p14="http://schemas.microsoft.com/office/powerpoint/2010/main" val="176912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3272A"/>
        </a:solidFill>
        <a:effectLst/>
      </p:bgPr>
    </p:bg>
    <p:spTree>
      <p:nvGrpSpPr>
        <p:cNvPr id="1" name=""/>
        <p:cNvGrpSpPr/>
        <p:nvPr/>
      </p:nvGrpSpPr>
      <p:grpSpPr>
        <a:xfrm>
          <a:off x="0" y="0"/>
          <a:ext cx="0" cy="0"/>
          <a:chOff x="0" y="0"/>
          <a:chExt cx="0" cy="0"/>
        </a:xfrm>
      </p:grpSpPr>
      <p:sp>
        <p:nvSpPr>
          <p:cNvPr id="5" name="Овал 4">
            <a:extLst>
              <a:ext uri="{FF2B5EF4-FFF2-40B4-BE49-F238E27FC236}">
                <a16:creationId xmlns:a16="http://schemas.microsoft.com/office/drawing/2014/main" id="{3CE092EF-CC18-4A77-9304-C18F37F9233F}"/>
              </a:ext>
            </a:extLst>
          </p:cNvPr>
          <p:cNvSpPr/>
          <p:nvPr/>
        </p:nvSpPr>
        <p:spPr>
          <a:xfrm>
            <a:off x="11306476" y="4024805"/>
            <a:ext cx="1771048" cy="1771048"/>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732A4727-2721-48DC-AA64-E598F5F4AB25}"/>
              </a:ext>
            </a:extLst>
          </p:cNvPr>
          <p:cNvSpPr/>
          <p:nvPr/>
        </p:nvSpPr>
        <p:spPr>
          <a:xfrm>
            <a:off x="1144094" y="-646606"/>
            <a:ext cx="1293211" cy="1293211"/>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Овал 6">
            <a:extLst>
              <a:ext uri="{FF2B5EF4-FFF2-40B4-BE49-F238E27FC236}">
                <a16:creationId xmlns:a16="http://schemas.microsoft.com/office/drawing/2014/main" id="{78403508-2CB2-4A89-B7F1-F54A1427544B}"/>
              </a:ext>
            </a:extLst>
          </p:cNvPr>
          <p:cNvSpPr/>
          <p:nvPr/>
        </p:nvSpPr>
        <p:spPr>
          <a:xfrm>
            <a:off x="8528597" y="6306097"/>
            <a:ext cx="1103806" cy="1103806"/>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a:extLst>
              <a:ext uri="{FF2B5EF4-FFF2-40B4-BE49-F238E27FC236}">
                <a16:creationId xmlns:a16="http://schemas.microsoft.com/office/drawing/2014/main" id="{D0190748-81C5-4786-ADB7-23BB281FD63A}"/>
              </a:ext>
            </a:extLst>
          </p:cNvPr>
          <p:cNvSpPr txBox="1"/>
          <p:nvPr/>
        </p:nvSpPr>
        <p:spPr>
          <a:xfrm>
            <a:off x="310974" y="782002"/>
            <a:ext cx="3796206" cy="584775"/>
          </a:xfrm>
          <a:prstGeom prst="rect">
            <a:avLst/>
          </a:prstGeom>
          <a:noFill/>
        </p:spPr>
        <p:txBody>
          <a:bodyPr wrap="square" rtlCol="0">
            <a:spAutoFit/>
          </a:bodyPr>
          <a:lstStyle/>
          <a:p>
            <a:r>
              <a:rPr lang="en-US" sz="3200" dirty="0">
                <a:solidFill>
                  <a:schemeClr val="bg1"/>
                </a:solidFill>
                <a:latin typeface="Proxima Nova" panose="02000506030000020004" pitchFamily="50" charset="0"/>
              </a:rPr>
              <a:t>Lifting mechanism</a:t>
            </a:r>
            <a:endParaRPr lang="ru-RU" sz="3200" dirty="0">
              <a:solidFill>
                <a:schemeClr val="bg1"/>
              </a:solidFill>
              <a:latin typeface="Proxima Nova" panose="02000506030000020004" pitchFamily="50" charset="0"/>
            </a:endParaRPr>
          </a:p>
        </p:txBody>
      </p:sp>
      <p:pic>
        <p:nvPicPr>
          <p:cNvPr id="3" name="Рисунок 2">
            <a:extLst>
              <a:ext uri="{FF2B5EF4-FFF2-40B4-BE49-F238E27FC236}">
                <a16:creationId xmlns:a16="http://schemas.microsoft.com/office/drawing/2014/main" id="{F6701929-95ED-4FCA-BCC4-470506F75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012" y="421005"/>
            <a:ext cx="6397170" cy="3358515"/>
          </a:xfrm>
          <a:prstGeom prst="rect">
            <a:avLst/>
          </a:prstGeom>
        </p:spPr>
      </p:pic>
      <p:sp>
        <p:nvSpPr>
          <p:cNvPr id="12" name="TextBox 11">
            <a:extLst>
              <a:ext uri="{FF2B5EF4-FFF2-40B4-BE49-F238E27FC236}">
                <a16:creationId xmlns:a16="http://schemas.microsoft.com/office/drawing/2014/main" id="{7DC20657-555F-4C88-B7E3-86295ACF24D7}"/>
              </a:ext>
            </a:extLst>
          </p:cNvPr>
          <p:cNvSpPr txBox="1"/>
          <p:nvPr/>
        </p:nvSpPr>
        <p:spPr>
          <a:xfrm>
            <a:off x="355900" y="1502174"/>
            <a:ext cx="4520900" cy="2965364"/>
          </a:xfrm>
          <a:prstGeom prst="rect">
            <a:avLst/>
          </a:prstGeom>
          <a:noFill/>
        </p:spPr>
        <p:txBody>
          <a:bodyPr wrap="square" rtlCol="0">
            <a:spAutoFit/>
          </a:bodyPr>
          <a:lstStyle/>
          <a:p>
            <a:pPr>
              <a:lnSpc>
                <a:spcPts val="2500"/>
              </a:lnSpc>
            </a:pPr>
            <a:r>
              <a:rPr lang="en-US" dirty="0">
                <a:solidFill>
                  <a:schemeClr val="bg1">
                    <a:lumMod val="85000"/>
                  </a:schemeClr>
                </a:solidFill>
                <a:latin typeface="Proxima Nova Rg" panose="02000506030000020004" pitchFamily="2" charset="0"/>
                <a:ea typeface="Calibri" panose="020F0502020204030204" pitchFamily="34" charset="0"/>
                <a:cs typeface="Times New Roman" panose="02020603050405020304" pitchFamily="18" charset="0"/>
              </a:rPr>
              <a:t>Tower Bridge, features a unique lifting mechanism following its central span to be raised to accommodate passing ships on the River Thames. When a vessel needs to pass through, the bascules (counterweighted sections) are raised by means of a hydraulic system. This lifting process is carefully controlled to ensure the safe passage of ships beneath.</a:t>
            </a:r>
            <a:endParaRPr lang="ru-RU" dirty="0">
              <a:solidFill>
                <a:schemeClr val="bg1">
                  <a:lumMod val="85000"/>
                </a:schemeClr>
              </a:solidFill>
              <a:latin typeface="Proxima Nova Rg" panose="02000506030000020004" pitchFamily="2" charset="0"/>
            </a:endParaRPr>
          </a:p>
        </p:txBody>
      </p:sp>
    </p:spTree>
    <p:extLst>
      <p:ext uri="{BB962C8B-B14F-4D97-AF65-F5344CB8AC3E}">
        <p14:creationId xmlns:p14="http://schemas.microsoft.com/office/powerpoint/2010/main" val="369674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272A"/>
        </a:solidFill>
        <a:effectLst/>
      </p:bgPr>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52D8211A-DC10-4311-AFD7-167EBCE85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883" y="421484"/>
            <a:ext cx="6290431" cy="4191000"/>
          </a:xfrm>
          <a:prstGeom prst="rect">
            <a:avLst/>
          </a:prstGeom>
        </p:spPr>
      </p:pic>
      <p:sp>
        <p:nvSpPr>
          <p:cNvPr id="5" name="Овал 4">
            <a:extLst>
              <a:ext uri="{FF2B5EF4-FFF2-40B4-BE49-F238E27FC236}">
                <a16:creationId xmlns:a16="http://schemas.microsoft.com/office/drawing/2014/main" id="{3CE092EF-CC18-4A77-9304-C18F37F9233F}"/>
              </a:ext>
            </a:extLst>
          </p:cNvPr>
          <p:cNvSpPr/>
          <p:nvPr/>
        </p:nvSpPr>
        <p:spPr>
          <a:xfrm>
            <a:off x="-1093956" y="474469"/>
            <a:ext cx="1771048" cy="1771048"/>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732A4727-2721-48DC-AA64-E598F5F4AB25}"/>
              </a:ext>
            </a:extLst>
          </p:cNvPr>
          <p:cNvSpPr/>
          <p:nvPr/>
        </p:nvSpPr>
        <p:spPr>
          <a:xfrm>
            <a:off x="2611775" y="-818742"/>
            <a:ext cx="1293211" cy="1293211"/>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78403508-2CB2-4A89-B7F1-F54A1427544B}"/>
              </a:ext>
            </a:extLst>
          </p:cNvPr>
          <p:cNvSpPr/>
          <p:nvPr/>
        </p:nvSpPr>
        <p:spPr>
          <a:xfrm>
            <a:off x="11640097" y="4937766"/>
            <a:ext cx="1103806" cy="1103806"/>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a:extLst>
              <a:ext uri="{FF2B5EF4-FFF2-40B4-BE49-F238E27FC236}">
                <a16:creationId xmlns:a16="http://schemas.microsoft.com/office/drawing/2014/main" id="{FD57E961-3A22-47D1-A972-F7005A6D06F9}"/>
              </a:ext>
            </a:extLst>
          </p:cNvPr>
          <p:cNvSpPr txBox="1"/>
          <p:nvPr/>
        </p:nvSpPr>
        <p:spPr>
          <a:xfrm>
            <a:off x="6891949" y="421484"/>
            <a:ext cx="3498095" cy="584775"/>
          </a:xfrm>
          <a:prstGeom prst="rect">
            <a:avLst/>
          </a:prstGeom>
          <a:noFill/>
        </p:spPr>
        <p:txBody>
          <a:bodyPr wrap="square" rtlCol="0">
            <a:spAutoFit/>
          </a:bodyPr>
          <a:lstStyle/>
          <a:p>
            <a:r>
              <a:rPr lang="en-US" sz="3200" dirty="0">
                <a:solidFill>
                  <a:schemeClr val="bg1"/>
                </a:solidFill>
                <a:latin typeface="Proxima Nova" panose="02000506030000020004" pitchFamily="50" charset="0"/>
              </a:rPr>
              <a:t>Architecture</a:t>
            </a:r>
            <a:endParaRPr lang="ru-RU" sz="3200" dirty="0">
              <a:solidFill>
                <a:schemeClr val="bg1"/>
              </a:solidFill>
              <a:latin typeface="Proxima Nova" panose="02000506030000020004" pitchFamily="50" charset="0"/>
            </a:endParaRPr>
          </a:p>
        </p:txBody>
      </p:sp>
      <p:sp>
        <p:nvSpPr>
          <p:cNvPr id="10" name="TextBox 9">
            <a:extLst>
              <a:ext uri="{FF2B5EF4-FFF2-40B4-BE49-F238E27FC236}">
                <a16:creationId xmlns:a16="http://schemas.microsoft.com/office/drawing/2014/main" id="{EAAABBC7-A328-4289-8A78-111B26AE2DB4}"/>
              </a:ext>
            </a:extLst>
          </p:cNvPr>
          <p:cNvSpPr txBox="1"/>
          <p:nvPr/>
        </p:nvSpPr>
        <p:spPr>
          <a:xfrm>
            <a:off x="6891949" y="1006259"/>
            <a:ext cx="4682831" cy="3604898"/>
          </a:xfrm>
          <a:prstGeom prst="rect">
            <a:avLst/>
          </a:prstGeom>
          <a:noFill/>
        </p:spPr>
        <p:txBody>
          <a:bodyPr wrap="square" rtlCol="0">
            <a:spAutoFit/>
          </a:bodyPr>
          <a:lstStyle/>
          <a:p>
            <a:pPr>
              <a:lnSpc>
                <a:spcPts val="2500"/>
              </a:lnSpc>
            </a:pPr>
            <a:r>
              <a:rPr lang="en-US" b="0" i="0" dirty="0">
                <a:solidFill>
                  <a:srgbClr val="ECECEC"/>
                </a:solidFill>
                <a:effectLst/>
                <a:latin typeface="Söhne"/>
              </a:rPr>
              <a:t>The design of Tower Bridge reflects the Victorian fascination with Gothic architecture, evident in the pointed arches, decorative turrets, and elaborate carvings adorning the towers and walkways.</a:t>
            </a:r>
            <a:br>
              <a:rPr lang="ru-RU" b="0" i="0" dirty="0">
                <a:solidFill>
                  <a:srgbClr val="ECECEC"/>
                </a:solidFill>
                <a:effectLst/>
                <a:latin typeface="Söhne"/>
              </a:rPr>
            </a:br>
            <a:br>
              <a:rPr lang="ru-RU" b="0" i="0" dirty="0">
                <a:solidFill>
                  <a:srgbClr val="ECECEC"/>
                </a:solidFill>
                <a:effectLst/>
                <a:latin typeface="Söhne"/>
              </a:rPr>
            </a:br>
            <a:r>
              <a:rPr lang="en-US" b="0" i="0" dirty="0">
                <a:solidFill>
                  <a:srgbClr val="ECECEC"/>
                </a:solidFill>
                <a:effectLst/>
                <a:latin typeface="Söhne"/>
              </a:rPr>
              <a:t>Is primarily constructed of steel and masonry, with intricate detailing in wrought iron and bronze. The use of durable materials ensures the structural integrity of the bridge while also contributing to its aesthetic appeal.</a:t>
            </a:r>
            <a:endParaRPr lang="ru-RU" dirty="0">
              <a:solidFill>
                <a:schemeClr val="bg1">
                  <a:lumMod val="85000"/>
                </a:schemeClr>
              </a:solidFill>
              <a:latin typeface="Proxima Nova Rg" panose="02000506030000020004" pitchFamily="2" charset="0"/>
            </a:endParaRPr>
          </a:p>
        </p:txBody>
      </p:sp>
      <p:sp>
        <p:nvSpPr>
          <p:cNvPr id="12" name="TextBox 11">
            <a:extLst>
              <a:ext uri="{FF2B5EF4-FFF2-40B4-BE49-F238E27FC236}">
                <a16:creationId xmlns:a16="http://schemas.microsoft.com/office/drawing/2014/main" id="{422F6CF9-6E7B-44B3-9600-2B6E1748B46D}"/>
              </a:ext>
            </a:extLst>
          </p:cNvPr>
          <p:cNvSpPr txBox="1"/>
          <p:nvPr/>
        </p:nvSpPr>
        <p:spPr>
          <a:xfrm>
            <a:off x="415883" y="5195932"/>
            <a:ext cx="8941477" cy="719492"/>
          </a:xfrm>
          <a:prstGeom prst="rect">
            <a:avLst/>
          </a:prstGeom>
          <a:noFill/>
        </p:spPr>
        <p:txBody>
          <a:bodyPr wrap="square" rtlCol="0">
            <a:spAutoFit/>
          </a:bodyPr>
          <a:lstStyle/>
          <a:p>
            <a:pPr>
              <a:lnSpc>
                <a:spcPts val="2500"/>
              </a:lnSpc>
            </a:pPr>
            <a:r>
              <a:rPr lang="en-US" b="0" i="0" dirty="0">
                <a:solidFill>
                  <a:srgbClr val="ECECEC"/>
                </a:solidFill>
                <a:effectLst/>
                <a:latin typeface="Söhne"/>
              </a:rPr>
              <a:t>Overall, Tower Bridge is a masterpiece of architectural design, blending form and function in a harmonious union that has captivated visitors and locals alike for generations.</a:t>
            </a:r>
            <a:endParaRPr lang="ru-RU" dirty="0">
              <a:solidFill>
                <a:schemeClr val="bg1">
                  <a:lumMod val="85000"/>
                </a:schemeClr>
              </a:solidFill>
              <a:latin typeface="Proxima Nova Rg" panose="02000506030000020004" pitchFamily="2" charset="0"/>
            </a:endParaRPr>
          </a:p>
        </p:txBody>
      </p:sp>
    </p:spTree>
    <p:extLst>
      <p:ext uri="{BB962C8B-B14F-4D97-AF65-F5344CB8AC3E}">
        <p14:creationId xmlns:p14="http://schemas.microsoft.com/office/powerpoint/2010/main" val="162114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272A"/>
        </a:solidFill>
        <a:effectLst/>
      </p:bgPr>
    </p:bg>
    <p:spTree>
      <p:nvGrpSpPr>
        <p:cNvPr id="1" name=""/>
        <p:cNvGrpSpPr/>
        <p:nvPr/>
      </p:nvGrpSpPr>
      <p:grpSpPr>
        <a:xfrm>
          <a:off x="0" y="0"/>
          <a:ext cx="0" cy="0"/>
          <a:chOff x="0" y="0"/>
          <a:chExt cx="0" cy="0"/>
        </a:xfrm>
      </p:grpSpPr>
      <p:sp>
        <p:nvSpPr>
          <p:cNvPr id="5" name="Овал 4">
            <a:extLst>
              <a:ext uri="{FF2B5EF4-FFF2-40B4-BE49-F238E27FC236}">
                <a16:creationId xmlns:a16="http://schemas.microsoft.com/office/drawing/2014/main" id="{3CE092EF-CC18-4A77-9304-C18F37F9233F}"/>
              </a:ext>
            </a:extLst>
          </p:cNvPr>
          <p:cNvSpPr/>
          <p:nvPr/>
        </p:nvSpPr>
        <p:spPr>
          <a:xfrm>
            <a:off x="-885524" y="1294151"/>
            <a:ext cx="1771048" cy="1771048"/>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732A4727-2721-48DC-AA64-E598F5F4AB25}"/>
              </a:ext>
            </a:extLst>
          </p:cNvPr>
          <p:cNvSpPr/>
          <p:nvPr/>
        </p:nvSpPr>
        <p:spPr>
          <a:xfrm>
            <a:off x="8867432" y="-646606"/>
            <a:ext cx="1293211" cy="1293211"/>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78403508-2CB2-4A89-B7F1-F54A1427544B}"/>
              </a:ext>
            </a:extLst>
          </p:cNvPr>
          <p:cNvSpPr/>
          <p:nvPr/>
        </p:nvSpPr>
        <p:spPr>
          <a:xfrm>
            <a:off x="11669126" y="4709028"/>
            <a:ext cx="1103806" cy="1103806"/>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a:extLst>
              <a:ext uri="{FF2B5EF4-FFF2-40B4-BE49-F238E27FC236}">
                <a16:creationId xmlns:a16="http://schemas.microsoft.com/office/drawing/2014/main" id="{FD57E961-3A22-47D1-A972-F7005A6D06F9}"/>
              </a:ext>
            </a:extLst>
          </p:cNvPr>
          <p:cNvSpPr txBox="1"/>
          <p:nvPr/>
        </p:nvSpPr>
        <p:spPr>
          <a:xfrm>
            <a:off x="885524" y="354217"/>
            <a:ext cx="7069756" cy="584775"/>
          </a:xfrm>
          <a:prstGeom prst="rect">
            <a:avLst/>
          </a:prstGeom>
          <a:noFill/>
        </p:spPr>
        <p:txBody>
          <a:bodyPr wrap="square" rtlCol="0">
            <a:spAutoFit/>
          </a:bodyPr>
          <a:lstStyle/>
          <a:p>
            <a:r>
              <a:rPr lang="en-US" sz="3200" dirty="0">
                <a:solidFill>
                  <a:schemeClr val="bg1"/>
                </a:solidFill>
                <a:latin typeface="Proxima Nova" panose="02000506030000020004" pitchFamily="50" charset="0"/>
              </a:rPr>
              <a:t>Mesmerizing night illumination</a:t>
            </a:r>
            <a:endParaRPr lang="ru-RU" sz="3200" dirty="0">
              <a:solidFill>
                <a:schemeClr val="bg1"/>
              </a:solidFill>
              <a:latin typeface="Proxima Nova" panose="02000506030000020004" pitchFamily="50" charset="0"/>
            </a:endParaRPr>
          </a:p>
        </p:txBody>
      </p:sp>
      <p:pic>
        <p:nvPicPr>
          <p:cNvPr id="4" name="Рисунок 3">
            <a:extLst>
              <a:ext uri="{FF2B5EF4-FFF2-40B4-BE49-F238E27FC236}">
                <a16:creationId xmlns:a16="http://schemas.microsoft.com/office/drawing/2014/main" id="{A480181B-AFAE-446F-A82C-FB5FA6673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04" y="2907479"/>
            <a:ext cx="4997116" cy="3219001"/>
          </a:xfrm>
          <a:prstGeom prst="rect">
            <a:avLst/>
          </a:prstGeom>
        </p:spPr>
      </p:pic>
      <p:sp>
        <p:nvSpPr>
          <p:cNvPr id="14" name="TextBox 13">
            <a:extLst>
              <a:ext uri="{FF2B5EF4-FFF2-40B4-BE49-F238E27FC236}">
                <a16:creationId xmlns:a16="http://schemas.microsoft.com/office/drawing/2014/main" id="{ECD7B698-412E-4047-94D0-475DE2E2BD68}"/>
              </a:ext>
            </a:extLst>
          </p:cNvPr>
          <p:cNvSpPr txBox="1"/>
          <p:nvPr/>
        </p:nvSpPr>
        <p:spPr>
          <a:xfrm>
            <a:off x="885524" y="1001764"/>
            <a:ext cx="10925475" cy="1676100"/>
          </a:xfrm>
          <a:prstGeom prst="rect">
            <a:avLst/>
          </a:prstGeom>
          <a:noFill/>
        </p:spPr>
        <p:txBody>
          <a:bodyPr wrap="square" rtlCol="0">
            <a:spAutoFit/>
          </a:bodyPr>
          <a:lstStyle/>
          <a:p>
            <a:pPr>
              <a:lnSpc>
                <a:spcPts val="2500"/>
              </a:lnSpc>
            </a:pPr>
            <a:r>
              <a:rPr lang="en-US" b="0" i="0" dirty="0">
                <a:solidFill>
                  <a:srgbClr val="ECECEC"/>
                </a:solidFill>
                <a:effectLst/>
                <a:latin typeface="Söhne"/>
              </a:rPr>
              <a:t>Tower Bridge is decorated with illumination, turning it into a landmark of the London skyline. Equipped with a modern LED lighting system, the bridge is able to demonstrate a rich variety of colors and patterns, adding dynamism to its architectural beauty. Bright shows often coincide with special events, enhancing the festive atmosphere of the city. Illuminated by LED lights, the towers of Tower Bridge and metal structures are highlighted, casting dramatic highlights on the surface of the River Thames below. </a:t>
            </a:r>
          </a:p>
        </p:txBody>
      </p:sp>
      <p:pic>
        <p:nvPicPr>
          <p:cNvPr id="11" name="Рисунок 10">
            <a:extLst>
              <a:ext uri="{FF2B5EF4-FFF2-40B4-BE49-F238E27FC236}">
                <a16:creationId xmlns:a16="http://schemas.microsoft.com/office/drawing/2014/main" id="{133BA42B-316E-4882-BC4C-2415415AF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782" y="2871338"/>
            <a:ext cx="5228119" cy="3219000"/>
          </a:xfrm>
          <a:prstGeom prst="rect">
            <a:avLst/>
          </a:prstGeom>
        </p:spPr>
      </p:pic>
    </p:spTree>
    <p:extLst>
      <p:ext uri="{BB962C8B-B14F-4D97-AF65-F5344CB8AC3E}">
        <p14:creationId xmlns:p14="http://schemas.microsoft.com/office/powerpoint/2010/main" val="192886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3272A"/>
        </a:solidFill>
        <a:effectLst/>
      </p:bgPr>
    </p:bg>
    <p:spTree>
      <p:nvGrpSpPr>
        <p:cNvPr id="1" name=""/>
        <p:cNvGrpSpPr/>
        <p:nvPr/>
      </p:nvGrpSpPr>
      <p:grpSpPr>
        <a:xfrm>
          <a:off x="0" y="0"/>
          <a:ext cx="0" cy="0"/>
          <a:chOff x="0" y="0"/>
          <a:chExt cx="0" cy="0"/>
        </a:xfrm>
      </p:grpSpPr>
      <p:sp>
        <p:nvSpPr>
          <p:cNvPr id="5" name="Овал 4">
            <a:extLst>
              <a:ext uri="{FF2B5EF4-FFF2-40B4-BE49-F238E27FC236}">
                <a16:creationId xmlns:a16="http://schemas.microsoft.com/office/drawing/2014/main" id="{3CE092EF-CC18-4A77-9304-C18F37F9233F}"/>
              </a:ext>
            </a:extLst>
          </p:cNvPr>
          <p:cNvSpPr/>
          <p:nvPr/>
        </p:nvSpPr>
        <p:spPr>
          <a:xfrm>
            <a:off x="-885524" y="4008699"/>
            <a:ext cx="1771048" cy="1771048"/>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732A4727-2721-48DC-AA64-E598F5F4AB25}"/>
              </a:ext>
            </a:extLst>
          </p:cNvPr>
          <p:cNvSpPr/>
          <p:nvPr/>
        </p:nvSpPr>
        <p:spPr>
          <a:xfrm>
            <a:off x="1716558" y="-646606"/>
            <a:ext cx="1293211" cy="1293211"/>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78403508-2CB2-4A89-B7F1-F54A1427544B}"/>
              </a:ext>
            </a:extLst>
          </p:cNvPr>
          <p:cNvSpPr/>
          <p:nvPr/>
        </p:nvSpPr>
        <p:spPr>
          <a:xfrm>
            <a:off x="11640097" y="4778108"/>
            <a:ext cx="1103806" cy="1103806"/>
          </a:xfrm>
          <a:prstGeom prst="ellipse">
            <a:avLst/>
          </a:prstGeom>
          <a:solidFill>
            <a:srgbClr val="607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a:extLst>
              <a:ext uri="{FF2B5EF4-FFF2-40B4-BE49-F238E27FC236}">
                <a16:creationId xmlns:a16="http://schemas.microsoft.com/office/drawing/2014/main" id="{FD57E961-3A22-47D1-A972-F7005A6D06F9}"/>
              </a:ext>
            </a:extLst>
          </p:cNvPr>
          <p:cNvSpPr txBox="1"/>
          <p:nvPr/>
        </p:nvSpPr>
        <p:spPr>
          <a:xfrm>
            <a:off x="1752920" y="1875251"/>
            <a:ext cx="5790879" cy="584775"/>
          </a:xfrm>
          <a:prstGeom prst="rect">
            <a:avLst/>
          </a:prstGeom>
          <a:noFill/>
        </p:spPr>
        <p:txBody>
          <a:bodyPr wrap="square" rtlCol="0">
            <a:spAutoFit/>
          </a:bodyPr>
          <a:lstStyle/>
          <a:p>
            <a:r>
              <a:rPr lang="en-US" sz="3200" dirty="0">
                <a:solidFill>
                  <a:schemeClr val="bg1"/>
                </a:solidFill>
                <a:latin typeface="Proxima Nova" panose="02000506030000020004" pitchFamily="50" charset="0"/>
              </a:rPr>
              <a:t>Thanks for attention)</a:t>
            </a:r>
            <a:endParaRPr lang="ru-RU" sz="3200" dirty="0">
              <a:solidFill>
                <a:schemeClr val="bg1"/>
              </a:solidFill>
              <a:latin typeface="Proxima Nova" panose="02000506030000020004" pitchFamily="50" charset="0"/>
            </a:endParaRPr>
          </a:p>
        </p:txBody>
      </p:sp>
      <p:pic>
        <p:nvPicPr>
          <p:cNvPr id="3" name="Рисунок 2">
            <a:extLst>
              <a:ext uri="{FF2B5EF4-FFF2-40B4-BE49-F238E27FC236}">
                <a16:creationId xmlns:a16="http://schemas.microsoft.com/office/drawing/2014/main" id="{E6E14FD0-1D3C-40FE-BD68-891C3D093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971" y="646605"/>
            <a:ext cx="5519057" cy="5519057"/>
          </a:xfrm>
          <a:prstGeom prst="rect">
            <a:avLst/>
          </a:prstGeom>
        </p:spPr>
      </p:pic>
      <p:sp>
        <p:nvSpPr>
          <p:cNvPr id="9" name="TextBox 8">
            <a:extLst>
              <a:ext uri="{FF2B5EF4-FFF2-40B4-BE49-F238E27FC236}">
                <a16:creationId xmlns:a16="http://schemas.microsoft.com/office/drawing/2014/main" id="{AD9B7212-B68E-4000-97AE-A2A94509F049}"/>
              </a:ext>
            </a:extLst>
          </p:cNvPr>
          <p:cNvSpPr txBox="1"/>
          <p:nvPr/>
        </p:nvSpPr>
        <p:spPr>
          <a:xfrm>
            <a:off x="1752921" y="2634374"/>
            <a:ext cx="3239993" cy="369332"/>
          </a:xfrm>
          <a:prstGeom prst="rect">
            <a:avLst/>
          </a:prstGeom>
          <a:noFill/>
        </p:spPr>
        <p:txBody>
          <a:bodyPr wrap="square" rtlCol="0">
            <a:spAutoFit/>
          </a:bodyPr>
          <a:lstStyle/>
          <a:p>
            <a:r>
              <a:rPr lang="en-US" dirty="0">
                <a:solidFill>
                  <a:schemeClr val="bg1">
                    <a:lumMod val="50000"/>
                    <a:alpha val="53000"/>
                  </a:schemeClr>
                </a:solidFill>
                <a:latin typeface="Proxima Nova" panose="02000506030000020004" pitchFamily="50" charset="0"/>
              </a:rPr>
              <a:t>Prepared: Sidorov D. S.</a:t>
            </a:r>
            <a:endParaRPr lang="ru-RU" dirty="0">
              <a:solidFill>
                <a:schemeClr val="bg1">
                  <a:lumMod val="50000"/>
                  <a:alpha val="53000"/>
                </a:schemeClr>
              </a:solidFill>
              <a:latin typeface="Proxima Nova" panose="02000506030000020004" pitchFamily="50" charset="0"/>
            </a:endParaRPr>
          </a:p>
        </p:txBody>
      </p:sp>
    </p:spTree>
    <p:extLst>
      <p:ext uri="{BB962C8B-B14F-4D97-AF65-F5344CB8AC3E}">
        <p14:creationId xmlns:p14="http://schemas.microsoft.com/office/powerpoint/2010/main" val="183700900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373</Words>
  <Application>Microsoft Office PowerPoint</Application>
  <PresentationFormat>Широкоэкранный</PresentationFormat>
  <Paragraphs>15</Paragraphs>
  <Slides>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7</vt:i4>
      </vt:variant>
    </vt:vector>
  </HeadingPairs>
  <TitlesOfParts>
    <vt:vector size="14" baseType="lpstr">
      <vt:lpstr>Arial</vt:lpstr>
      <vt:lpstr>Calibri</vt:lpstr>
      <vt:lpstr>Calibri Light</vt:lpstr>
      <vt:lpstr>Proxima Nova</vt:lpstr>
      <vt:lpstr>Proxima Nova Rg</vt:lpstr>
      <vt:lpstr>Söhne</vt:lpstr>
      <vt:lpstr>Тема Office</vt:lpstr>
      <vt:lpstr>Tower Bridge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Dmitry Sidorov</dc:creator>
  <cp:lastModifiedBy>Dmitry Sidorov</cp:lastModifiedBy>
  <cp:revision>15</cp:revision>
  <dcterms:created xsi:type="dcterms:W3CDTF">2023-11-02T21:00:00Z</dcterms:created>
  <dcterms:modified xsi:type="dcterms:W3CDTF">2024-03-20T07:18:30Z</dcterms:modified>
</cp:coreProperties>
</file>