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6465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557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0205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957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8378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098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4799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1270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6259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443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548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468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6915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834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8935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0776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1928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5453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7497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921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4602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8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1336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8722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3920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3706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6341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3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11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368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25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241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855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2926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5220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BAC7-C865-403C-BA1C-16647242A72D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9D44-DFD8-4462-9032-C8BDD24E1BD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5587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3936" y="389966"/>
            <a:ext cx="1124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UNIVERSIDAD DE SAN CARLOS DE GUATEMALA</a:t>
            </a:r>
          </a:p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FACULTAD DE INGENIERIÍA</a:t>
            </a:r>
          </a:p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ESCUELA DE CIENCIAS Y SISTEMAS</a:t>
            </a:r>
          </a:p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LABORATORIO DE LENGUAJES FORMALES Y DE PROGRAMACIÓN</a:t>
            </a:r>
          </a:p>
          <a:p>
            <a:r>
              <a:rPr lang="es-GT" sz="2400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AUX: DIEGO OBÍN</a:t>
            </a:r>
            <a:endParaRPr lang="es-GT" sz="24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340325" y="4880514"/>
            <a:ext cx="6671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3200" dirty="0" smtClean="0">
                <a:solidFill>
                  <a:schemeClr val="tx1">
                    <a:lumMod val="95000"/>
                  </a:schemeClr>
                </a:solidFill>
              </a:rPr>
              <a:t>JUSTY SEBASTIAN RODRÍGUEZ DEL CID</a:t>
            </a:r>
          </a:p>
          <a:p>
            <a:r>
              <a:rPr lang="es-GT" sz="3200" dirty="0" smtClean="0">
                <a:solidFill>
                  <a:schemeClr val="tx1">
                    <a:lumMod val="95000"/>
                  </a:schemeClr>
                </a:solidFill>
              </a:rPr>
              <a:t>202100058</a:t>
            </a:r>
          </a:p>
          <a:p>
            <a:r>
              <a:rPr lang="es-GT" sz="3200" dirty="0" smtClean="0">
                <a:solidFill>
                  <a:schemeClr val="tx1">
                    <a:lumMod val="95000"/>
                  </a:schemeClr>
                </a:solidFill>
              </a:rPr>
              <a:t>PRÁCTICA 1</a:t>
            </a:r>
            <a:endParaRPr lang="es-GT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7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54232" y="4244053"/>
            <a:ext cx="6426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función </a:t>
            </a:r>
            <a:r>
              <a:rPr lang="es-GT" sz="2400" b="1" dirty="0" err="1" smtClean="0">
                <a:solidFill>
                  <a:schemeClr val="bg1"/>
                </a:solidFill>
              </a:rPr>
              <a:t>guardar_como</a:t>
            </a:r>
            <a:r>
              <a:rPr lang="es-GT" sz="2400" b="1" dirty="0" smtClean="0">
                <a:solidFill>
                  <a:schemeClr val="bg1"/>
                </a:solidFill>
              </a:rPr>
              <a:t>() nos permite guardar el archivo editado en una nueva ubicación o guardar en la computadora un nuevo archivo creado.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409" t="33388" r="33479" b="39419"/>
          <a:stretch/>
        </p:blipFill>
        <p:spPr>
          <a:xfrm>
            <a:off x="2221084" y="882314"/>
            <a:ext cx="7693221" cy="25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34640" y="3388092"/>
            <a:ext cx="642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función guardar nos permite guardar el archivo en ejecución con los cambios realizados.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669" t="19353" r="41370" b="63980"/>
          <a:stretch/>
        </p:blipFill>
        <p:spPr>
          <a:xfrm>
            <a:off x="2146073" y="753979"/>
            <a:ext cx="7804060" cy="1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7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20238" y="3243712"/>
            <a:ext cx="734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Las funciones de los manuales nos permiten buscar el manual que queremos dentro de la computadora y ejecutarlo.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669" t="20449" r="36931" b="63981"/>
          <a:stretch/>
        </p:blipFill>
        <p:spPr>
          <a:xfrm>
            <a:off x="1654033" y="737937"/>
            <a:ext cx="7873738" cy="1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0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20239" y="4467497"/>
            <a:ext cx="824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Las ventanas y botones de la pantalla inicial creados mediante la librería </a:t>
            </a:r>
            <a:r>
              <a:rPr lang="es-GT" sz="2400" b="1" dirty="0" err="1" smtClean="0">
                <a:solidFill>
                  <a:schemeClr val="bg1"/>
                </a:solidFill>
              </a:rPr>
              <a:t>tkinter</a:t>
            </a:r>
            <a:r>
              <a:rPr lang="es-GT" sz="2400" b="1" dirty="0" smtClean="0">
                <a:solidFill>
                  <a:schemeClr val="bg1"/>
                </a:solidFill>
              </a:rPr>
              <a:t>. Para un fácil uso de estos.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8436" t="14529" r="28916" b="29112"/>
          <a:stretch/>
        </p:blipFill>
        <p:spPr>
          <a:xfrm>
            <a:off x="2616581" y="344675"/>
            <a:ext cx="6849979" cy="4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1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07176" y="4598126"/>
            <a:ext cx="824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clase lexema nos ayuda a recorrer el archivo de prueba y armar los lexemas encontrados.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792" t="9923" r="51479" b="49726"/>
          <a:stretch/>
        </p:blipFill>
        <p:spPr>
          <a:xfrm>
            <a:off x="3449053" y="401050"/>
            <a:ext cx="4555958" cy="35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9454" y="5094792"/>
            <a:ext cx="824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clase aritméticas se realizan todas las operaciones aritméticas tales como la suma, resta, multiplicación. División, potencia, raíz e inverso.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505" t="11459" r="38533" b="7621"/>
          <a:stretch/>
        </p:blipFill>
        <p:spPr>
          <a:xfrm>
            <a:off x="3769895" y="224590"/>
            <a:ext cx="3882190" cy="45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5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628" t="18257" r="49877" b="17490"/>
          <a:stretch/>
        </p:blipFill>
        <p:spPr>
          <a:xfrm>
            <a:off x="4555958" y="577516"/>
            <a:ext cx="3176338" cy="41733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09454" y="5094792"/>
            <a:ext cx="824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clase trigonométricas se realizan todas las operaciones aritméticas tales como</a:t>
            </a:r>
            <a:r>
              <a:rPr lang="es-GT" sz="2400" b="1" dirty="0">
                <a:solidFill>
                  <a:schemeClr val="bg1"/>
                </a:solidFill>
              </a:rPr>
              <a:t> </a:t>
            </a:r>
            <a:r>
              <a:rPr lang="es-GT" sz="2400" b="1" dirty="0" smtClean="0">
                <a:solidFill>
                  <a:schemeClr val="bg1"/>
                </a:solidFill>
              </a:rPr>
              <a:t>el seno, coseno y tangente.</a:t>
            </a:r>
            <a:endParaRPr lang="es-G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0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30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037806" y="2338251"/>
            <a:ext cx="8807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6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MANUAL TÉCNICO</a:t>
            </a:r>
            <a:endParaRPr lang="es-GT" sz="66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8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997658" y="4299630"/>
            <a:ext cx="570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primera parte consiste en importar las librerías que necesitaremos para ejecutar el proyecto.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279" t="10936" r="45314" b="50522"/>
          <a:stretch/>
        </p:blipFill>
        <p:spPr>
          <a:xfrm>
            <a:off x="2997658" y="458620"/>
            <a:ext cx="5702206" cy="35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185818" y="4663830"/>
            <a:ext cx="5216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Se crearon </a:t>
            </a:r>
            <a:r>
              <a:rPr lang="es-GT" sz="2400" b="1" dirty="0" err="1" smtClean="0">
                <a:solidFill>
                  <a:schemeClr val="bg1"/>
                </a:solidFill>
              </a:rPr>
              <a:t>tokens</a:t>
            </a:r>
            <a:r>
              <a:rPr lang="es-GT" sz="2400" b="1" dirty="0" smtClean="0">
                <a:solidFill>
                  <a:schemeClr val="bg1"/>
                </a:solidFill>
              </a:rPr>
              <a:t> que servirán para la identificación de las operaciones que podrían venir en el archivo de prueba.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697" t="12555" r="33478" b="18586"/>
          <a:stretch/>
        </p:blipFill>
        <p:spPr>
          <a:xfrm>
            <a:off x="3492048" y="385011"/>
            <a:ext cx="4910024" cy="38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561222" y="962812"/>
            <a:ext cx="3272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clase instrucciones. Se lleva a cabo la lectura de las posiciones dentro del archivo de carga y se dictan las instrucciones de la manera que deseamos que el programa ejecute.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299" t="15846" r="40506" b="7620"/>
          <a:stretch/>
        </p:blipFill>
        <p:spPr>
          <a:xfrm>
            <a:off x="802105" y="705853"/>
            <a:ext cx="5229728" cy="55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0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409" t="29660" r="26697" b="24068"/>
          <a:stretch/>
        </p:blipFill>
        <p:spPr>
          <a:xfrm>
            <a:off x="2614863" y="689809"/>
            <a:ext cx="6882063" cy="33848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185818" y="4663830"/>
            <a:ext cx="521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armar número el programa detecta los caracteres que van antes y después de un número. Para que pueda reconocerlos.</a:t>
            </a:r>
            <a:endParaRPr lang="es-G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251031" y="782223"/>
            <a:ext cx="3166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función operar se realizará la validación de las operaciones que fueron ingresadas, para verificar si es válido o no realizarlas.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423" t="17818" r="38164" b="10690"/>
          <a:stretch/>
        </p:blipFill>
        <p:spPr>
          <a:xfrm>
            <a:off x="1427746" y="614184"/>
            <a:ext cx="5518485" cy="52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5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902933" y="4491789"/>
            <a:ext cx="642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En la función operar_(), se realiza la ejecución de la operación que se requiere.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546" t="30099" r="53452" b="38102"/>
          <a:stretch/>
        </p:blipFill>
        <p:spPr>
          <a:xfrm>
            <a:off x="3433880" y="378125"/>
            <a:ext cx="5365032" cy="35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21576" y="4023360"/>
            <a:ext cx="6426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schemeClr val="bg1"/>
                </a:solidFill>
              </a:rPr>
              <a:t>La función buscador nos permite recorrer los archivos de la computadora en busca del que necesitamos para nuestro proyecto.</a:t>
            </a:r>
            <a:endParaRPr lang="es-GT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532" t="33388" r="41247" b="28235"/>
          <a:stretch/>
        </p:blipFill>
        <p:spPr>
          <a:xfrm>
            <a:off x="2911961" y="336885"/>
            <a:ext cx="6246155" cy="35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1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244</TotalTime>
  <Words>328</Words>
  <Application>Microsoft Office PowerPoint</Application>
  <PresentationFormat>Panorámica</PresentationFormat>
  <Paragraphs>23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Bookman Old Style</vt:lpstr>
      <vt:lpstr>Rockwell</vt:lpstr>
      <vt:lpstr>Trebuchet MS</vt:lpstr>
      <vt:lpstr>Tw Cen MT</vt:lpstr>
      <vt:lpstr>Circuito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JUSTO</dc:creator>
  <cp:lastModifiedBy>JUSTO</cp:lastModifiedBy>
  <cp:revision>9</cp:revision>
  <dcterms:created xsi:type="dcterms:W3CDTF">2023-02-24T00:55:18Z</dcterms:created>
  <dcterms:modified xsi:type="dcterms:W3CDTF">2023-03-28T02:56:07Z</dcterms:modified>
</cp:coreProperties>
</file>