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1925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9878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9583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1942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95273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52257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02094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11125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75256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24793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83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56129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04614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61822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565542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4097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63457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206272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767219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775500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87627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90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794064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87916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414229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894370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175950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3401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9620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1917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4289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4834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9227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9095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2378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09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73936" y="389966"/>
            <a:ext cx="112420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UNIVERSIDAD DE SAN CARLOS DE GUATEMALA</a:t>
            </a:r>
          </a:p>
          <a:p>
            <a:r>
              <a:rPr lang="es-GT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FACULTAD DE INGENIERIÍA</a:t>
            </a:r>
          </a:p>
          <a:p>
            <a:r>
              <a:rPr lang="es-GT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ESCUELA DE CIENCIAS Y SISTEMAS</a:t>
            </a:r>
          </a:p>
          <a:p>
            <a:r>
              <a:rPr lang="es-GT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LABORATORIO DE LENGUAJES FORMALES Y DE PROGRAMACIÓN</a:t>
            </a:r>
          </a:p>
          <a:p>
            <a:r>
              <a:rPr lang="es-GT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AUX: DIEGO OBÍN</a:t>
            </a:r>
            <a:endParaRPr lang="es-GT" sz="24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379515" y="4998080"/>
            <a:ext cx="7731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JUSTY SEBASTIAN RODRÍGUEZ DEL CID</a:t>
            </a:r>
          </a:p>
          <a:p>
            <a:r>
              <a:rPr lang="es-GT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202100058</a:t>
            </a:r>
          </a:p>
          <a:p>
            <a:r>
              <a:rPr lang="es-GT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PROYECTO </a:t>
            </a:r>
            <a:r>
              <a:rPr lang="es-GT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s-GT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2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667820" y="4676503"/>
            <a:ext cx="8633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prstClr val="black"/>
                </a:solidFill>
                <a:latin typeface="Tw Cen MT" panose="020B0602020104020603"/>
              </a:rPr>
              <a:t>En el Botón “Ayuda”. Se desplegará una pestaña con la información del desarrollador </a:t>
            </a:r>
            <a:r>
              <a:rPr lang="es-GT" sz="2400" b="1" smtClean="0">
                <a:solidFill>
                  <a:prstClr val="black"/>
                </a:solidFill>
                <a:latin typeface="Tw Cen MT" panose="020B0602020104020603"/>
              </a:rPr>
              <a:t>del programa. </a:t>
            </a:r>
            <a:endParaRPr lang="es-GT" sz="2400" b="1" dirty="0">
              <a:solidFill>
                <a:prstClr val="black"/>
              </a:solidFill>
              <a:latin typeface="Tw Cen MT" panose="020B0602020104020603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645" t="6339" r="40228" b="28303"/>
          <a:stretch/>
        </p:blipFill>
        <p:spPr>
          <a:xfrm>
            <a:off x="2927617" y="260820"/>
            <a:ext cx="6113418" cy="39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5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10343" y="2573382"/>
            <a:ext cx="104245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6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MANUAL DE USUARIO</a:t>
            </a:r>
            <a:endParaRPr lang="es-GT" sz="6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3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433444" y="3331028"/>
            <a:ext cx="5216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prstClr val="black"/>
                </a:solidFill>
                <a:latin typeface="Tw Cen MT" panose="020B0602020104020603"/>
              </a:rPr>
              <a:t>Al ejecutar el programa se desplegará </a:t>
            </a:r>
            <a:r>
              <a:rPr lang="es-GT" sz="2400" b="1" dirty="0" smtClean="0">
                <a:solidFill>
                  <a:prstClr val="black"/>
                </a:solidFill>
                <a:latin typeface="Tw Cen MT" panose="020B0602020104020603"/>
              </a:rPr>
              <a:t>un menú de opciones, el cual es el menú principal. En donde hay diferentes botones y una caja de texto en la cual será visualizada la información cargada.</a:t>
            </a:r>
            <a:endParaRPr lang="es-GT" sz="2400" b="1" dirty="0" smtClean="0">
              <a:solidFill>
                <a:prstClr val="black"/>
              </a:solidFill>
              <a:latin typeface="Tw Cen MT" panose="020B0602020104020603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8168" t="7945" r="10309" b="30269"/>
          <a:stretch/>
        </p:blipFill>
        <p:spPr>
          <a:xfrm>
            <a:off x="2573383" y="205563"/>
            <a:ext cx="6936377" cy="29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9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278777" y="4415246"/>
            <a:ext cx="5743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prstClr val="black"/>
                </a:solidFill>
                <a:latin typeface="Tw Cen MT" panose="020B0602020104020603"/>
              </a:rPr>
              <a:t>En la opción “Abrir”, se va a desplegar una ventana estilo navegador en donde podremos seleccionar el archivo que queramos cargar.</a:t>
            </a:r>
            <a:endParaRPr lang="es-GT" sz="2400" b="1" dirty="0">
              <a:solidFill>
                <a:prstClr val="black"/>
              </a:solidFill>
              <a:latin typeface="Tw Cen MT" panose="020B0602020104020603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141" t="89" r="39022" b="26161"/>
          <a:stretch/>
        </p:blipFill>
        <p:spPr>
          <a:xfrm>
            <a:off x="3278777" y="209006"/>
            <a:ext cx="5693002" cy="394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727358" y="4421777"/>
            <a:ext cx="5216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prstClr val="black"/>
                </a:solidFill>
                <a:latin typeface="Tw Cen MT" panose="020B0602020104020603"/>
              </a:rPr>
              <a:t>En la opción guardar, usted podrá editar el archivo qu</a:t>
            </a:r>
            <a:r>
              <a:rPr lang="es-GT" sz="2400" b="1" dirty="0" smtClean="0">
                <a:solidFill>
                  <a:prstClr val="black"/>
                </a:solidFill>
                <a:latin typeface="Tw Cen MT" panose="020B0602020104020603"/>
              </a:rPr>
              <a:t>e fue cargado. Y luego guardarlo nuevamente con la información ya editada.</a:t>
            </a:r>
            <a:endParaRPr lang="es-GT" sz="2400" b="1" dirty="0">
              <a:solidFill>
                <a:prstClr val="black"/>
              </a:solidFill>
              <a:latin typeface="Tw Cen MT" panose="020B0602020104020603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851" t="11160" r="38019" b="37768"/>
          <a:stretch/>
        </p:blipFill>
        <p:spPr>
          <a:xfrm>
            <a:off x="2390503" y="339634"/>
            <a:ext cx="7563394" cy="37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8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413849" y="4069080"/>
            <a:ext cx="5216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prstClr val="black"/>
                </a:solidFill>
                <a:latin typeface="Tw Cen MT" panose="020B0602020104020603"/>
              </a:rPr>
              <a:t>En la opción “Guardar como”, podrá crear un archivo nuevo o podrá guardar el archivo existente en una nueva ubicación dentro de su dispositivo.</a:t>
            </a:r>
            <a:endParaRPr lang="es-GT" sz="2400" b="1" dirty="0">
              <a:solidFill>
                <a:prstClr val="black"/>
              </a:solidFill>
              <a:latin typeface="Tw Cen MT" panose="020B0602020104020603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851" t="11160" r="38019" b="37768"/>
          <a:stretch/>
        </p:blipFill>
        <p:spPr>
          <a:xfrm>
            <a:off x="2390503" y="339634"/>
            <a:ext cx="7563394" cy="37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6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486385" y="4395651"/>
            <a:ext cx="755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prstClr val="black"/>
                </a:solidFill>
                <a:latin typeface="Tw Cen MT" panose="020B0602020104020603"/>
              </a:rPr>
              <a:t>En el botón “Analizar”. El programa ejecutará todas las operaciones que sean encontradas en el archivo de entrada que fue cargado previamente.</a:t>
            </a:r>
            <a:endParaRPr lang="es-GT" sz="2400" b="1" dirty="0">
              <a:solidFill>
                <a:prstClr val="black"/>
              </a:solidFill>
              <a:latin typeface="Tw Cen MT" panose="020B0602020104020603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851" t="11160" r="38019" b="37768"/>
          <a:stretch/>
        </p:blipFill>
        <p:spPr>
          <a:xfrm>
            <a:off x="2481942" y="431074"/>
            <a:ext cx="7563394" cy="37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3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717074" y="4421777"/>
            <a:ext cx="684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prstClr val="black"/>
                </a:solidFill>
                <a:latin typeface="Tw Cen MT" panose="020B0602020104020603"/>
              </a:rPr>
              <a:t>En el botón “Manual de Usuario”.  Se va a redirigir a un archivo </a:t>
            </a:r>
            <a:r>
              <a:rPr lang="es-GT" sz="2400" b="1" dirty="0" err="1" smtClean="0">
                <a:solidFill>
                  <a:prstClr val="black"/>
                </a:solidFill>
                <a:latin typeface="Tw Cen MT" panose="020B0602020104020603"/>
              </a:rPr>
              <a:t>pdf</a:t>
            </a:r>
            <a:r>
              <a:rPr lang="es-GT" sz="2400" b="1" dirty="0" smtClean="0">
                <a:solidFill>
                  <a:prstClr val="black"/>
                </a:solidFill>
                <a:latin typeface="Tw Cen MT" panose="020B0602020104020603"/>
              </a:rPr>
              <a:t> el cual mostrará el manual de Usuario del programa.</a:t>
            </a:r>
            <a:endParaRPr lang="es-GT" sz="2400" b="1" dirty="0">
              <a:solidFill>
                <a:prstClr val="black"/>
              </a:solidFill>
              <a:latin typeface="Tw Cen MT" panose="020B0602020104020603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851" t="11160" r="38019" b="37768"/>
          <a:stretch/>
        </p:blipFill>
        <p:spPr>
          <a:xfrm>
            <a:off x="2481942" y="431074"/>
            <a:ext cx="7563394" cy="37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9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717074" y="4421777"/>
            <a:ext cx="684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prstClr val="black"/>
                </a:solidFill>
                <a:latin typeface="Tw Cen MT" panose="020B0602020104020603"/>
              </a:rPr>
              <a:t>En el botón “Manual Técnico”.  Se va a redirigir a un archivo </a:t>
            </a:r>
            <a:r>
              <a:rPr lang="es-GT" sz="2400" b="1" dirty="0" err="1" smtClean="0">
                <a:solidFill>
                  <a:prstClr val="black"/>
                </a:solidFill>
                <a:latin typeface="Tw Cen MT" panose="020B0602020104020603"/>
              </a:rPr>
              <a:t>pdf</a:t>
            </a:r>
            <a:r>
              <a:rPr lang="es-GT" sz="2400" b="1" dirty="0" smtClean="0">
                <a:solidFill>
                  <a:prstClr val="black"/>
                </a:solidFill>
                <a:latin typeface="Tw Cen MT" panose="020B0602020104020603"/>
              </a:rPr>
              <a:t> el cual mostrará el manual Técnico del programa.</a:t>
            </a:r>
            <a:endParaRPr lang="es-GT" sz="2400" b="1" dirty="0">
              <a:solidFill>
                <a:prstClr val="black"/>
              </a:solidFill>
              <a:latin typeface="Tw Cen MT" panose="020B0602020104020603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851" t="11160" r="38019" b="37768"/>
          <a:stretch/>
        </p:blipFill>
        <p:spPr>
          <a:xfrm>
            <a:off x="2481942" y="431074"/>
            <a:ext cx="7563394" cy="37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69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rcuito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121</TotalTime>
  <Words>241</Words>
  <Application>Microsoft Office PowerPoint</Application>
  <PresentationFormat>Panorámica</PresentationFormat>
  <Paragraphs>17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Bookman Old Style</vt:lpstr>
      <vt:lpstr>Rockwell</vt:lpstr>
      <vt:lpstr>Trebuchet MS</vt:lpstr>
      <vt:lpstr>Tw Cen MT</vt:lpstr>
      <vt:lpstr>Circuito</vt:lpstr>
      <vt:lpstr>Damask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JUSTO</dc:creator>
  <cp:lastModifiedBy>JUSTO</cp:lastModifiedBy>
  <cp:revision>10</cp:revision>
  <dcterms:created xsi:type="dcterms:W3CDTF">2023-02-24T01:34:44Z</dcterms:created>
  <dcterms:modified xsi:type="dcterms:W3CDTF">2023-03-28T01:36:43Z</dcterms:modified>
</cp:coreProperties>
</file>