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6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8501A35-62D5-42E9-AC47-E7FC6C3D1E8A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62084A3-7D09-4FEA-A7C8-73748CB61E9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19256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1A35-62D5-42E9-AC47-E7FC6C3D1E8A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84A3-7D09-4FEA-A7C8-73748CB61E9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98784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1A35-62D5-42E9-AC47-E7FC6C3D1E8A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84A3-7D09-4FEA-A7C8-73748CB61E9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95835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1A35-62D5-42E9-AC47-E7FC6C3D1E8A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84A3-7D09-4FEA-A7C8-73748CB61E9D}" type="slidenum">
              <a:rPr lang="es-GT" smtClean="0"/>
              <a:t>‹Nº›</a:t>
            </a:fld>
            <a:endParaRPr lang="es-G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19427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1A35-62D5-42E9-AC47-E7FC6C3D1E8A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84A3-7D09-4FEA-A7C8-73748CB61E9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795273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1A35-62D5-42E9-AC47-E7FC6C3D1E8A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84A3-7D09-4FEA-A7C8-73748CB61E9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52257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1A35-62D5-42E9-AC47-E7FC6C3D1E8A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84A3-7D09-4FEA-A7C8-73748CB61E9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02094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1A35-62D5-42E9-AC47-E7FC6C3D1E8A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84A3-7D09-4FEA-A7C8-73748CB61E9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11125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1A35-62D5-42E9-AC47-E7FC6C3D1E8A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84A3-7D09-4FEA-A7C8-73748CB61E9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752560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1A35-62D5-42E9-AC47-E7FC6C3D1E8A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84A3-7D09-4FEA-A7C8-73748CB61E9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247938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1A35-62D5-42E9-AC47-E7FC6C3D1E8A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84A3-7D09-4FEA-A7C8-73748CB61E9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5830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1A35-62D5-42E9-AC47-E7FC6C3D1E8A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84A3-7D09-4FEA-A7C8-73748CB61E9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561298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1A35-62D5-42E9-AC47-E7FC6C3D1E8A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84A3-7D09-4FEA-A7C8-73748CB61E9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046148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1A35-62D5-42E9-AC47-E7FC6C3D1E8A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84A3-7D09-4FEA-A7C8-73748CB61E9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618227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1A35-62D5-42E9-AC47-E7FC6C3D1E8A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84A3-7D09-4FEA-A7C8-73748CB61E9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565542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1A35-62D5-42E9-AC47-E7FC6C3D1E8A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84A3-7D09-4FEA-A7C8-73748CB61E9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740975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1A35-62D5-42E9-AC47-E7FC6C3D1E8A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84A3-7D09-4FEA-A7C8-73748CB61E9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634573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1A35-62D5-42E9-AC47-E7FC6C3D1E8A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84A3-7D09-4FEA-A7C8-73748CB61E9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206272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1A35-62D5-42E9-AC47-E7FC6C3D1E8A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84A3-7D09-4FEA-A7C8-73748CB61E9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767219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1A35-62D5-42E9-AC47-E7FC6C3D1E8A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84A3-7D09-4FEA-A7C8-73748CB61E9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775500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1A35-62D5-42E9-AC47-E7FC6C3D1E8A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84A3-7D09-4FEA-A7C8-73748CB61E9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876270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1A35-62D5-42E9-AC47-E7FC6C3D1E8A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84A3-7D09-4FEA-A7C8-73748CB61E9D}" type="slidenum">
              <a:rPr lang="es-GT" smtClean="0"/>
              <a:t>‹Nº›</a:t>
            </a:fld>
            <a:endParaRPr lang="es-GT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7906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1A35-62D5-42E9-AC47-E7FC6C3D1E8A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84A3-7D09-4FEA-A7C8-73748CB61E9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794064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1A35-62D5-42E9-AC47-E7FC6C3D1E8A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84A3-7D09-4FEA-A7C8-73748CB61E9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879167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1A35-62D5-42E9-AC47-E7FC6C3D1E8A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84A3-7D09-4FEA-A7C8-73748CB61E9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414229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1A35-62D5-42E9-AC47-E7FC6C3D1E8A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84A3-7D09-4FEA-A7C8-73748CB61E9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894370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1A35-62D5-42E9-AC47-E7FC6C3D1E8A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84A3-7D09-4FEA-A7C8-73748CB61E9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175950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1A35-62D5-42E9-AC47-E7FC6C3D1E8A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84A3-7D09-4FEA-A7C8-73748CB61E9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34017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1A35-62D5-42E9-AC47-E7FC6C3D1E8A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84A3-7D09-4FEA-A7C8-73748CB61E9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96207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1A35-62D5-42E9-AC47-E7FC6C3D1E8A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84A3-7D09-4FEA-A7C8-73748CB61E9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19174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1A35-62D5-42E9-AC47-E7FC6C3D1E8A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84A3-7D09-4FEA-A7C8-73748CB61E9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42898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1A35-62D5-42E9-AC47-E7FC6C3D1E8A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84A3-7D09-4FEA-A7C8-73748CB61E9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48345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1A35-62D5-42E9-AC47-E7FC6C3D1E8A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84A3-7D09-4FEA-A7C8-73748CB61E9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92270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1A35-62D5-42E9-AC47-E7FC6C3D1E8A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84A3-7D09-4FEA-A7C8-73748CB61E9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90950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01A35-62D5-42E9-AC47-E7FC6C3D1E8A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084A3-7D09-4FEA-A7C8-73748CB61E9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23789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01A35-62D5-42E9-AC47-E7FC6C3D1E8A}" type="datetimeFigureOut">
              <a:rPr lang="es-GT" smtClean="0"/>
              <a:t>27/03/2023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084A3-7D09-4FEA-A7C8-73748CB61E9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646097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73936" y="389966"/>
            <a:ext cx="1124205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UNIVERSIDAD DE SAN CARLOS DE GUATEMALA</a:t>
            </a:r>
          </a:p>
          <a:p>
            <a:r>
              <a:rPr lang="es-GT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FACULTAD DE INGENIERIÍA</a:t>
            </a:r>
          </a:p>
          <a:p>
            <a:r>
              <a:rPr lang="es-GT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ESCUELA DE CIENCIAS Y SISTEMAS</a:t>
            </a:r>
          </a:p>
          <a:p>
            <a:r>
              <a:rPr lang="es-GT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LABORATORIO DE LENGUAJES FORMALES Y DE PROGRAMACIÓN</a:t>
            </a:r>
          </a:p>
          <a:p>
            <a:r>
              <a:rPr lang="es-GT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AUX: DIEGO OBÍN</a:t>
            </a:r>
            <a:endParaRPr lang="es-GT" sz="2400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379515" y="4998080"/>
            <a:ext cx="773141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JUSTY SEBASTIAN RODRÍGUEZ DEL CID</a:t>
            </a:r>
          </a:p>
          <a:p>
            <a:r>
              <a:rPr lang="es-GT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202100058</a:t>
            </a:r>
          </a:p>
          <a:p>
            <a:r>
              <a:rPr lang="es-GT" sz="32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PROYECTO </a:t>
            </a:r>
            <a:r>
              <a:rPr lang="es-GT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es-GT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28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667820" y="4676503"/>
            <a:ext cx="8633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 sz="2400" b="1" dirty="0" smtClean="0">
                <a:solidFill>
                  <a:prstClr val="black"/>
                </a:solidFill>
                <a:latin typeface="Tw Cen MT" panose="020B0602020104020603"/>
              </a:rPr>
              <a:t>En el Botón “Ayuda”. Se desplegará una pestaña con la información del desarrollador </a:t>
            </a:r>
            <a:r>
              <a:rPr lang="es-GT" sz="2400" b="1" smtClean="0">
                <a:solidFill>
                  <a:prstClr val="black"/>
                </a:solidFill>
                <a:latin typeface="Tw Cen MT" panose="020B0602020104020603"/>
              </a:rPr>
              <a:t>del programa. </a:t>
            </a:r>
            <a:endParaRPr lang="es-GT" sz="2400" b="1" dirty="0">
              <a:solidFill>
                <a:prstClr val="black"/>
              </a:solidFill>
              <a:latin typeface="Tw Cen MT" panose="020B0602020104020603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645" t="6339" r="40228" b="28303"/>
          <a:stretch/>
        </p:blipFill>
        <p:spPr>
          <a:xfrm>
            <a:off x="2927617" y="260820"/>
            <a:ext cx="6113418" cy="393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158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110343" y="2573382"/>
            <a:ext cx="1042452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6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MANUAL DE USUARIO</a:t>
            </a:r>
            <a:endParaRPr lang="es-GT" sz="6600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230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3433444" y="3331028"/>
            <a:ext cx="52162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 sz="2400" b="1" dirty="0" smtClean="0">
                <a:solidFill>
                  <a:prstClr val="black"/>
                </a:solidFill>
                <a:latin typeface="Tw Cen MT" panose="020B0602020104020603"/>
              </a:rPr>
              <a:t>Al ejecutar el programa se desplegará un menú de opciones, el cual es el menú principal. En donde hay diferentes botones y una caja de texto en la cual será visualizada la información cargada.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8168" t="7945" r="10309" b="30269"/>
          <a:stretch/>
        </p:blipFill>
        <p:spPr>
          <a:xfrm>
            <a:off x="2573383" y="205563"/>
            <a:ext cx="6936377" cy="295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894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278777" y="4415246"/>
            <a:ext cx="57432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 sz="2400" b="1" dirty="0" smtClean="0">
                <a:solidFill>
                  <a:prstClr val="black"/>
                </a:solidFill>
                <a:latin typeface="Tw Cen MT" panose="020B0602020104020603"/>
              </a:rPr>
              <a:t>En la opción “Abrir”, se va a desplegar una ventana estilo navegador en donde podremos seleccionar el archivo que queramos cargar.</a:t>
            </a:r>
            <a:endParaRPr lang="es-GT" sz="2400" b="1" dirty="0">
              <a:solidFill>
                <a:prstClr val="black"/>
              </a:solidFill>
              <a:latin typeface="Tw Cen MT" panose="020B0602020104020603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141" t="89" r="39022" b="26161"/>
          <a:stretch/>
        </p:blipFill>
        <p:spPr>
          <a:xfrm>
            <a:off x="3278777" y="209006"/>
            <a:ext cx="5693002" cy="394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4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3727358" y="4421777"/>
            <a:ext cx="52162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 sz="2400" b="1" dirty="0" smtClean="0">
                <a:solidFill>
                  <a:prstClr val="black"/>
                </a:solidFill>
                <a:latin typeface="Tw Cen MT" panose="020B0602020104020603"/>
              </a:rPr>
              <a:t>En la opción guardar, usted podrá editar el archivo que fue cargado. Y luego guardarlo nuevamente con la información ya editada.</a:t>
            </a:r>
            <a:endParaRPr lang="es-GT" sz="2400" b="1" dirty="0">
              <a:solidFill>
                <a:prstClr val="black"/>
              </a:solidFill>
              <a:latin typeface="Tw Cen MT" panose="020B0602020104020603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3851" t="11160" r="38019" b="37768"/>
          <a:stretch/>
        </p:blipFill>
        <p:spPr>
          <a:xfrm>
            <a:off x="2390503" y="339634"/>
            <a:ext cx="7563394" cy="373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085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3413849" y="4069080"/>
            <a:ext cx="52162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 sz="2400" b="1" dirty="0" smtClean="0">
                <a:solidFill>
                  <a:prstClr val="black"/>
                </a:solidFill>
                <a:latin typeface="Tw Cen MT" panose="020B0602020104020603"/>
              </a:rPr>
              <a:t>En la opción “Guardar como”, podrá crear un archivo nuevo o podrá guardar el archivo existente en una nueva ubicación dentro de su dispositivo.</a:t>
            </a:r>
            <a:endParaRPr lang="es-GT" sz="2400" b="1" dirty="0">
              <a:solidFill>
                <a:prstClr val="black"/>
              </a:solidFill>
              <a:latin typeface="Tw Cen MT" panose="020B0602020104020603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3851" t="11160" r="38019" b="37768"/>
          <a:stretch/>
        </p:blipFill>
        <p:spPr>
          <a:xfrm>
            <a:off x="2390503" y="339634"/>
            <a:ext cx="7563394" cy="373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963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486385" y="4395651"/>
            <a:ext cx="7558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 sz="2400" b="1" dirty="0" smtClean="0">
                <a:solidFill>
                  <a:prstClr val="black"/>
                </a:solidFill>
                <a:latin typeface="Tw Cen MT" panose="020B0602020104020603"/>
              </a:rPr>
              <a:t>En el botón “Analizar”. El programa ejecutará todas las operaciones que sean encontradas en el archivo de entrada que fue cargado previamente.</a:t>
            </a:r>
            <a:endParaRPr lang="es-GT" sz="2400" b="1" dirty="0">
              <a:solidFill>
                <a:prstClr val="black"/>
              </a:solidFill>
              <a:latin typeface="Tw Cen MT" panose="020B0602020104020603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3851" t="11160" r="38019" b="37768"/>
          <a:stretch/>
        </p:blipFill>
        <p:spPr>
          <a:xfrm>
            <a:off x="2481942" y="431074"/>
            <a:ext cx="7563394" cy="373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33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717074" y="4421777"/>
            <a:ext cx="6848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 sz="2400" b="1" dirty="0" smtClean="0">
                <a:solidFill>
                  <a:prstClr val="black"/>
                </a:solidFill>
                <a:latin typeface="Tw Cen MT" panose="020B0602020104020603"/>
              </a:rPr>
              <a:t>En el botón “Manual de Usuario”.  Se va a redirigir a un archivo </a:t>
            </a:r>
            <a:r>
              <a:rPr lang="es-GT" sz="2400" b="1" dirty="0" err="1" smtClean="0">
                <a:solidFill>
                  <a:prstClr val="black"/>
                </a:solidFill>
                <a:latin typeface="Tw Cen MT" panose="020B0602020104020603"/>
              </a:rPr>
              <a:t>pdf</a:t>
            </a:r>
            <a:r>
              <a:rPr lang="es-GT" sz="2400" b="1" dirty="0" smtClean="0">
                <a:solidFill>
                  <a:prstClr val="black"/>
                </a:solidFill>
                <a:latin typeface="Tw Cen MT" panose="020B0602020104020603"/>
              </a:rPr>
              <a:t> el cual mostrará el manual de Usuario del programa.</a:t>
            </a:r>
            <a:endParaRPr lang="es-GT" sz="2400" b="1" dirty="0">
              <a:solidFill>
                <a:prstClr val="black"/>
              </a:solidFill>
              <a:latin typeface="Tw Cen MT" panose="020B0602020104020603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3851" t="11160" r="38019" b="37768"/>
          <a:stretch/>
        </p:blipFill>
        <p:spPr>
          <a:xfrm>
            <a:off x="2481942" y="431074"/>
            <a:ext cx="7563394" cy="373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898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2717074" y="4421777"/>
            <a:ext cx="6848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 sz="2400" b="1" dirty="0" smtClean="0">
                <a:solidFill>
                  <a:prstClr val="black"/>
                </a:solidFill>
                <a:latin typeface="Tw Cen MT" panose="020B0602020104020603"/>
              </a:rPr>
              <a:t>En el botón “Manual Técnico”.  Se va a redirigir a un archivo </a:t>
            </a:r>
            <a:r>
              <a:rPr lang="es-GT" sz="2400" b="1" dirty="0" err="1" smtClean="0">
                <a:solidFill>
                  <a:prstClr val="black"/>
                </a:solidFill>
                <a:latin typeface="Tw Cen MT" panose="020B0602020104020603"/>
              </a:rPr>
              <a:t>pdf</a:t>
            </a:r>
            <a:r>
              <a:rPr lang="es-GT" sz="2400" b="1" dirty="0" smtClean="0">
                <a:solidFill>
                  <a:prstClr val="black"/>
                </a:solidFill>
                <a:latin typeface="Tw Cen MT" panose="020B0602020104020603"/>
              </a:rPr>
              <a:t> el cual mostrará el manual Técnico del programa.</a:t>
            </a:r>
            <a:endParaRPr lang="es-GT" sz="2400" b="1" dirty="0">
              <a:solidFill>
                <a:prstClr val="black"/>
              </a:solidFill>
              <a:latin typeface="Tw Cen MT" panose="020B0602020104020603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3851" t="11160" r="38019" b="37768"/>
          <a:stretch/>
        </p:blipFill>
        <p:spPr>
          <a:xfrm>
            <a:off x="2481942" y="431074"/>
            <a:ext cx="7563394" cy="373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3690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ircuito">
  <a:themeElements>
    <a:clrScheme name="Violeta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121</TotalTime>
  <Words>241</Words>
  <Application>Microsoft Office PowerPoint</Application>
  <PresentationFormat>Panorámica</PresentationFormat>
  <Paragraphs>17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18" baseType="lpstr">
      <vt:lpstr>Arial</vt:lpstr>
      <vt:lpstr>Arial Black</vt:lpstr>
      <vt:lpstr>Bookman Old Style</vt:lpstr>
      <vt:lpstr>Rockwell</vt:lpstr>
      <vt:lpstr>Trebuchet MS</vt:lpstr>
      <vt:lpstr>Tw Cen MT</vt:lpstr>
      <vt:lpstr>Circuito</vt:lpstr>
      <vt:lpstr>Damask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JUSTO</dc:creator>
  <cp:lastModifiedBy>JUSTO</cp:lastModifiedBy>
  <cp:revision>11</cp:revision>
  <dcterms:created xsi:type="dcterms:W3CDTF">2023-02-24T01:34:44Z</dcterms:created>
  <dcterms:modified xsi:type="dcterms:W3CDTF">2023-03-28T03:06:12Z</dcterms:modified>
</cp:coreProperties>
</file>