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5" r:id="rId5"/>
    <p:sldId id="311" r:id="rId6"/>
    <p:sldId id="310" r:id="rId7"/>
    <p:sldId id="313" r:id="rId8"/>
    <p:sldId id="312" r:id="rId9"/>
    <p:sldId id="314" r:id="rId10"/>
    <p:sldId id="315" r:id="rId11"/>
    <p:sldId id="325" r:id="rId12"/>
    <p:sldId id="316" r:id="rId13"/>
    <p:sldId id="318" r:id="rId14"/>
    <p:sldId id="319" r:id="rId15"/>
    <p:sldId id="321" r:id="rId16"/>
    <p:sldId id="320" r:id="rId17"/>
    <p:sldId id="322" r:id="rId18"/>
    <p:sldId id="324" r:id="rId19"/>
    <p:sldId id="323" r:id="rId20"/>
    <p:sldId id="327" r:id="rId21"/>
    <p:sldId id="326" r:id="rId22"/>
    <p:sldId id="328" r:id="rId23"/>
    <p:sldId id="329" r:id="rId24"/>
  </p:sldIdLst>
  <p:sldSz cx="12188825" cy="6858000"/>
  <p:notesSz cx="6858000" cy="9144000"/>
  <p:custDataLst>
    <p:tags r:id="rId27"/>
  </p:custDataLst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550DC-43AB-4C17-A03F-CC08EA89C995}" v="3" dt="2023-12-27T20:07:10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7" d="100"/>
          <a:sy n="67" d="100"/>
        </p:scale>
        <p:origin x="644" y="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yna Dobersztajn" userId="4af848e5-dcd1-4b7f-8acc-7a8df9353d1b" providerId="ADAL" clId="{80B550DC-43AB-4C17-A03F-CC08EA89C995}"/>
    <pc:docChg chg="custSel addSld modSld sldOrd">
      <pc:chgData name="Justyna Dobersztajn" userId="4af848e5-dcd1-4b7f-8acc-7a8df9353d1b" providerId="ADAL" clId="{80B550DC-43AB-4C17-A03F-CC08EA89C995}" dt="2023-12-28T17:59:00.720" v="841" actId="20577"/>
      <pc:docMkLst>
        <pc:docMk/>
      </pc:docMkLst>
      <pc:sldChg chg="modSp mod">
        <pc:chgData name="Justyna Dobersztajn" userId="4af848e5-dcd1-4b7f-8acc-7a8df9353d1b" providerId="ADAL" clId="{80B550DC-43AB-4C17-A03F-CC08EA89C995}" dt="2023-12-28T17:47:02.137" v="792" actId="20577"/>
        <pc:sldMkLst>
          <pc:docMk/>
          <pc:sldMk cId="2808920126" sldId="265"/>
        </pc:sldMkLst>
        <pc:spChg chg="mod">
          <ac:chgData name="Justyna Dobersztajn" userId="4af848e5-dcd1-4b7f-8acc-7a8df9353d1b" providerId="ADAL" clId="{80B550DC-43AB-4C17-A03F-CC08EA89C995}" dt="2023-12-28T17:47:02.137" v="792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addSp delSp modSp mod modClrScheme chgLayout">
        <pc:chgData name="Justyna Dobersztajn" userId="4af848e5-dcd1-4b7f-8acc-7a8df9353d1b" providerId="ADAL" clId="{80B550DC-43AB-4C17-A03F-CC08EA89C995}" dt="2023-12-28T17:54:43.884" v="806" actId="14100"/>
        <pc:sldMkLst>
          <pc:docMk/>
          <pc:sldMk cId="2139132589" sldId="310"/>
        </pc:sldMkLst>
        <pc:spChg chg="mod">
          <ac:chgData name="Justyna Dobersztajn" userId="4af848e5-dcd1-4b7f-8acc-7a8df9353d1b" providerId="ADAL" clId="{80B550DC-43AB-4C17-A03F-CC08EA89C995}" dt="2023-12-28T17:54:40.668" v="805" actId="1076"/>
          <ac:spMkLst>
            <pc:docMk/>
            <pc:sldMk cId="2139132589" sldId="310"/>
            <ac:spMk id="13" creationId="{00000000-0000-0000-0000-000000000000}"/>
          </ac:spMkLst>
        </pc:spChg>
        <pc:spChg chg="del mod">
          <ac:chgData name="Justyna Dobersztajn" userId="4af848e5-dcd1-4b7f-8acc-7a8df9353d1b" providerId="ADAL" clId="{80B550DC-43AB-4C17-A03F-CC08EA89C995}" dt="2023-12-28T17:54:34.596" v="803" actId="26606"/>
          <ac:spMkLst>
            <pc:docMk/>
            <pc:sldMk cId="2139132589" sldId="310"/>
            <ac:spMk id="14" creationId="{00000000-0000-0000-0000-000000000000}"/>
          </ac:spMkLst>
        </pc:spChg>
        <pc:spChg chg="add mod">
          <ac:chgData name="Justyna Dobersztajn" userId="4af848e5-dcd1-4b7f-8acc-7a8df9353d1b" providerId="ADAL" clId="{80B550DC-43AB-4C17-A03F-CC08EA89C995}" dt="2023-12-28T17:54:43.884" v="806" actId="14100"/>
          <ac:spMkLst>
            <pc:docMk/>
            <pc:sldMk cId="2139132589" sldId="310"/>
            <ac:spMk id="19" creationId="{3A596021-52AC-A259-E77E-5F1AEFC08970}"/>
          </ac:spMkLst>
        </pc:spChg>
        <pc:spChg chg="add mod">
          <ac:chgData name="Justyna Dobersztajn" userId="4af848e5-dcd1-4b7f-8acc-7a8df9353d1b" providerId="ADAL" clId="{80B550DC-43AB-4C17-A03F-CC08EA89C995}" dt="2023-12-28T17:54:34.596" v="803" actId="26606"/>
          <ac:spMkLst>
            <pc:docMk/>
            <pc:sldMk cId="2139132589" sldId="310"/>
            <ac:spMk id="21" creationId="{4E6D7E64-498F-47D0-7543-221AD304A77A}"/>
          </ac:spMkLst>
        </pc:spChg>
      </pc:sldChg>
      <pc:sldChg chg="addSp delSp modSp mod ord">
        <pc:chgData name="Justyna Dobersztajn" userId="4af848e5-dcd1-4b7f-8acc-7a8df9353d1b" providerId="ADAL" clId="{80B550DC-43AB-4C17-A03F-CC08EA89C995}" dt="2023-12-27T19:10:37.639" v="36" actId="20577"/>
        <pc:sldMkLst>
          <pc:docMk/>
          <pc:sldMk cId="3106206852" sldId="311"/>
        </pc:sldMkLst>
        <pc:spChg chg="add mod">
          <ac:chgData name="Justyna Dobersztajn" userId="4af848e5-dcd1-4b7f-8acc-7a8df9353d1b" providerId="ADAL" clId="{80B550DC-43AB-4C17-A03F-CC08EA89C995}" dt="2023-12-27T19:10:26.121" v="3" actId="478"/>
          <ac:spMkLst>
            <pc:docMk/>
            <pc:sldMk cId="3106206852" sldId="311"/>
            <ac:spMk id="3" creationId="{3C7E0584-A741-4E58-8485-4F69647614A0}"/>
          </ac:spMkLst>
        </pc:spChg>
        <pc:spChg chg="mod">
          <ac:chgData name="Justyna Dobersztajn" userId="4af848e5-dcd1-4b7f-8acc-7a8df9353d1b" providerId="ADAL" clId="{80B550DC-43AB-4C17-A03F-CC08EA89C995}" dt="2023-12-27T19:10:37.639" v="36" actId="20577"/>
          <ac:spMkLst>
            <pc:docMk/>
            <pc:sldMk cId="3106206852" sldId="311"/>
            <ac:spMk id="13" creationId="{00000000-0000-0000-0000-000000000000}"/>
          </ac:spMkLst>
        </pc:spChg>
        <pc:graphicFrameChg chg="del">
          <ac:chgData name="Justyna Dobersztajn" userId="4af848e5-dcd1-4b7f-8acc-7a8df9353d1b" providerId="ADAL" clId="{80B550DC-43AB-4C17-A03F-CC08EA89C995}" dt="2023-12-27T19:10:26.121" v="3" actId="478"/>
          <ac:graphicFrameMkLst>
            <pc:docMk/>
            <pc:sldMk cId="3106206852" sldId="311"/>
            <ac:graphicFrameMk id="6" creationId="{00000000-0000-0000-0000-000000000000}"/>
          </ac:graphicFrameMkLst>
        </pc:graphicFrameChg>
      </pc:sldChg>
      <pc:sldChg chg="addSp delSp modSp mod">
        <pc:chgData name="Justyna Dobersztajn" userId="4af848e5-dcd1-4b7f-8acc-7a8df9353d1b" providerId="ADAL" clId="{80B550DC-43AB-4C17-A03F-CC08EA89C995}" dt="2023-12-28T17:47:24.058" v="798" actId="20577"/>
        <pc:sldMkLst>
          <pc:docMk/>
          <pc:sldMk cId="462238070" sldId="312"/>
        </pc:sldMkLst>
        <pc:spChg chg="add mod">
          <ac:chgData name="Justyna Dobersztajn" userId="4af848e5-dcd1-4b7f-8acc-7a8df9353d1b" providerId="ADAL" clId="{80B550DC-43AB-4C17-A03F-CC08EA89C995}" dt="2023-12-27T19:11:29.613" v="109" actId="21"/>
          <ac:spMkLst>
            <pc:docMk/>
            <pc:sldMk cId="462238070" sldId="312"/>
            <ac:spMk id="4" creationId="{018ED8DC-02A5-5018-2F0A-5FE5E4767104}"/>
          </ac:spMkLst>
        </pc:spChg>
        <pc:spChg chg="mod">
          <ac:chgData name="Justyna Dobersztajn" userId="4af848e5-dcd1-4b7f-8acc-7a8df9353d1b" providerId="ADAL" clId="{80B550DC-43AB-4C17-A03F-CC08EA89C995}" dt="2023-12-28T17:47:24.058" v="798" actId="20577"/>
          <ac:spMkLst>
            <pc:docMk/>
            <pc:sldMk cId="462238070" sldId="312"/>
            <ac:spMk id="13" creationId="{00000000-0000-0000-0000-000000000000}"/>
          </ac:spMkLst>
        </pc:spChg>
        <pc:graphicFrameChg chg="del">
          <ac:chgData name="Justyna Dobersztajn" userId="4af848e5-dcd1-4b7f-8acc-7a8df9353d1b" providerId="ADAL" clId="{80B550DC-43AB-4C17-A03F-CC08EA89C995}" dt="2023-12-27T19:11:29.613" v="109" actId="21"/>
          <ac:graphicFrameMkLst>
            <pc:docMk/>
            <pc:sldMk cId="462238070" sldId="312"/>
            <ac:graphicFrameMk id="3" creationId="{00000000-0000-0000-0000-000000000000}"/>
          </ac:graphicFrameMkLst>
        </pc:graphicFrameChg>
        <pc:picChg chg="add mod ord">
          <ac:chgData name="Justyna Dobersztajn" userId="4af848e5-dcd1-4b7f-8acc-7a8df9353d1b" providerId="ADAL" clId="{80B550DC-43AB-4C17-A03F-CC08EA89C995}" dt="2023-12-27T20:07:19.666" v="790" actId="167"/>
          <ac:picMkLst>
            <pc:docMk/>
            <pc:sldMk cId="462238070" sldId="312"/>
            <ac:picMk id="5" creationId="{462478E4-28DC-7CDA-5783-3C7B523E388E}"/>
          </ac:picMkLst>
        </pc:picChg>
      </pc:sldChg>
      <pc:sldChg chg="addSp delSp modSp mod">
        <pc:chgData name="Justyna Dobersztajn" userId="4af848e5-dcd1-4b7f-8acc-7a8df9353d1b" providerId="ADAL" clId="{80B550DC-43AB-4C17-A03F-CC08EA89C995}" dt="2023-12-27T19:11:20.634" v="108" actId="20577"/>
        <pc:sldMkLst>
          <pc:docMk/>
          <pc:sldMk cId="4206988261" sldId="313"/>
        </pc:sldMkLst>
        <pc:spChg chg="mod">
          <ac:chgData name="Justyna Dobersztajn" userId="4af848e5-dcd1-4b7f-8acc-7a8df9353d1b" providerId="ADAL" clId="{80B550DC-43AB-4C17-A03F-CC08EA89C995}" dt="2023-12-27T19:11:14.531" v="94" actId="20577"/>
          <ac:spMkLst>
            <pc:docMk/>
            <pc:sldMk cId="4206988261" sldId="313"/>
            <ac:spMk id="2" creationId="{00000000-0000-0000-0000-000000000000}"/>
          </ac:spMkLst>
        </pc:spChg>
        <pc:spChg chg="mod">
          <ac:chgData name="Justyna Dobersztajn" userId="4af848e5-dcd1-4b7f-8acc-7a8df9353d1b" providerId="ADAL" clId="{80B550DC-43AB-4C17-A03F-CC08EA89C995}" dt="2023-12-27T19:11:16.926" v="98" actId="20577"/>
          <ac:spMkLst>
            <pc:docMk/>
            <pc:sldMk cId="4206988261" sldId="313"/>
            <ac:spMk id="3" creationId="{00000000-0000-0000-0000-000000000000}"/>
          </ac:spMkLst>
        </pc:spChg>
        <pc:spChg chg="add mod">
          <ac:chgData name="Justyna Dobersztajn" userId="4af848e5-dcd1-4b7f-8acc-7a8df9353d1b" providerId="ADAL" clId="{80B550DC-43AB-4C17-A03F-CC08EA89C995}" dt="2023-12-27T19:11:20.634" v="108" actId="20577"/>
          <ac:spMkLst>
            <pc:docMk/>
            <pc:sldMk cId="4206988261" sldId="313"/>
            <ac:spMk id="5" creationId="{F2DD2C44-71B7-804F-D4AD-5EEB1D66D5D9}"/>
          </ac:spMkLst>
        </pc:spChg>
        <pc:graphicFrameChg chg="del">
          <ac:chgData name="Justyna Dobersztajn" userId="4af848e5-dcd1-4b7f-8acc-7a8df9353d1b" providerId="ADAL" clId="{80B550DC-43AB-4C17-A03F-CC08EA89C995}" dt="2023-12-27T19:10:58.345" v="58" actId="21"/>
          <ac:graphicFrameMkLst>
            <pc:docMk/>
            <pc:sldMk cId="4206988261" sldId="313"/>
            <ac:graphicFrameMk id="9" creationId="{00000000-0000-0000-0000-000000000000}"/>
          </ac:graphicFrameMkLst>
        </pc:graphicFrameChg>
      </pc:sldChg>
      <pc:sldChg chg="modSp mod">
        <pc:chgData name="Justyna Dobersztajn" userId="4af848e5-dcd1-4b7f-8acc-7a8df9353d1b" providerId="ADAL" clId="{80B550DC-43AB-4C17-A03F-CC08EA89C995}" dt="2023-12-27T19:12:29.626" v="229" actId="20577"/>
        <pc:sldMkLst>
          <pc:docMk/>
          <pc:sldMk cId="2478160142" sldId="314"/>
        </pc:sldMkLst>
        <pc:spChg chg="mod">
          <ac:chgData name="Justyna Dobersztajn" userId="4af848e5-dcd1-4b7f-8acc-7a8df9353d1b" providerId="ADAL" clId="{80B550DC-43AB-4C17-A03F-CC08EA89C995}" dt="2023-12-27T19:12:29.626" v="229" actId="20577"/>
          <ac:spMkLst>
            <pc:docMk/>
            <pc:sldMk cId="2478160142" sldId="314"/>
            <ac:spMk id="2" creationId="{00000000-0000-0000-0000-000000000000}"/>
          </ac:spMkLst>
        </pc:spChg>
        <pc:spChg chg="mod">
          <ac:chgData name="Justyna Dobersztajn" userId="4af848e5-dcd1-4b7f-8acc-7a8df9353d1b" providerId="ADAL" clId="{80B550DC-43AB-4C17-A03F-CC08EA89C995}" dt="2023-12-27T19:12:12.340" v="184" actId="14100"/>
          <ac:spMkLst>
            <pc:docMk/>
            <pc:sldMk cId="2478160142" sldId="314"/>
            <ac:spMk id="3" creationId="{00000000-0000-0000-0000-000000000000}"/>
          </ac:spMkLst>
        </pc:spChg>
      </pc:sldChg>
      <pc:sldChg chg="addSp delSp modSp mod modClrScheme chgLayout">
        <pc:chgData name="Justyna Dobersztajn" userId="4af848e5-dcd1-4b7f-8acc-7a8df9353d1b" providerId="ADAL" clId="{80B550DC-43AB-4C17-A03F-CC08EA89C995}" dt="2023-12-27T19:12:58.994" v="258" actId="20577"/>
        <pc:sldMkLst>
          <pc:docMk/>
          <pc:sldMk cId="2681425051" sldId="315"/>
        </pc:sldMkLst>
        <pc:spChg chg="mod">
          <ac:chgData name="Justyna Dobersztajn" userId="4af848e5-dcd1-4b7f-8acc-7a8df9353d1b" providerId="ADAL" clId="{80B550DC-43AB-4C17-A03F-CC08EA89C995}" dt="2023-12-27T19:12:58.994" v="258" actId="20577"/>
          <ac:spMkLst>
            <pc:docMk/>
            <pc:sldMk cId="2681425051" sldId="315"/>
            <ac:spMk id="2" creationId="{00000000-0000-0000-0000-000000000000}"/>
          </ac:spMkLst>
        </pc:spChg>
        <pc:spChg chg="del">
          <ac:chgData name="Justyna Dobersztajn" userId="4af848e5-dcd1-4b7f-8acc-7a8df9353d1b" providerId="ADAL" clId="{80B550DC-43AB-4C17-A03F-CC08EA89C995}" dt="2023-12-27T19:12:47.671" v="230" actId="26606"/>
          <ac:spMkLst>
            <pc:docMk/>
            <pc:sldMk cId="2681425051" sldId="315"/>
            <ac:spMk id="3" creationId="{00000000-0000-0000-0000-000000000000}"/>
          </ac:spMkLst>
        </pc:spChg>
        <pc:spChg chg="del">
          <ac:chgData name="Justyna Dobersztajn" userId="4af848e5-dcd1-4b7f-8acc-7a8df9353d1b" providerId="ADAL" clId="{80B550DC-43AB-4C17-A03F-CC08EA89C995}" dt="2023-12-27T19:12:47.671" v="230" actId="26606"/>
          <ac:spMkLst>
            <pc:docMk/>
            <pc:sldMk cId="2681425051" sldId="315"/>
            <ac:spMk id="4" creationId="{00000000-0000-0000-0000-000000000000}"/>
          </ac:spMkLst>
        </pc:spChg>
        <pc:spChg chg="del">
          <ac:chgData name="Justyna Dobersztajn" userId="4af848e5-dcd1-4b7f-8acc-7a8df9353d1b" providerId="ADAL" clId="{80B550DC-43AB-4C17-A03F-CC08EA89C995}" dt="2023-12-27T19:12:47.671" v="230" actId="26606"/>
          <ac:spMkLst>
            <pc:docMk/>
            <pc:sldMk cId="2681425051" sldId="315"/>
            <ac:spMk id="5" creationId="{00000000-0000-0000-0000-000000000000}"/>
          </ac:spMkLst>
        </pc:spChg>
        <pc:spChg chg="del">
          <ac:chgData name="Justyna Dobersztajn" userId="4af848e5-dcd1-4b7f-8acc-7a8df9353d1b" providerId="ADAL" clId="{80B550DC-43AB-4C17-A03F-CC08EA89C995}" dt="2023-12-27T19:12:47.671" v="230" actId="26606"/>
          <ac:spMkLst>
            <pc:docMk/>
            <pc:sldMk cId="2681425051" sldId="315"/>
            <ac:spMk id="6" creationId="{00000000-0000-0000-0000-000000000000}"/>
          </ac:spMkLst>
        </pc:spChg>
        <pc:spChg chg="add mod">
          <ac:chgData name="Justyna Dobersztajn" userId="4af848e5-dcd1-4b7f-8acc-7a8df9353d1b" providerId="ADAL" clId="{80B550DC-43AB-4C17-A03F-CC08EA89C995}" dt="2023-12-27T19:12:47.671" v="230" actId="26606"/>
          <ac:spMkLst>
            <pc:docMk/>
            <pc:sldMk cId="2681425051" sldId="315"/>
            <ac:spMk id="11" creationId="{375F72AA-EF6A-764F-D5E7-32AFC6777B95}"/>
          </ac:spMkLst>
        </pc:spChg>
        <pc:spChg chg="add mod">
          <ac:chgData name="Justyna Dobersztajn" userId="4af848e5-dcd1-4b7f-8acc-7a8df9353d1b" providerId="ADAL" clId="{80B550DC-43AB-4C17-A03F-CC08EA89C995}" dt="2023-12-27T19:12:47.671" v="230" actId="26606"/>
          <ac:spMkLst>
            <pc:docMk/>
            <pc:sldMk cId="2681425051" sldId="315"/>
            <ac:spMk id="13" creationId="{6F2248D5-F985-05AE-1250-5C2C09654BFE}"/>
          </ac:spMkLst>
        </pc:spChg>
      </pc:sldChg>
      <pc:sldChg chg="addSp modSp mod modClrScheme chgLayout">
        <pc:chgData name="Justyna Dobersztajn" userId="4af848e5-dcd1-4b7f-8acc-7a8df9353d1b" providerId="ADAL" clId="{80B550DC-43AB-4C17-A03F-CC08EA89C995}" dt="2023-12-27T19:14:16.497" v="336" actId="20577"/>
        <pc:sldMkLst>
          <pc:docMk/>
          <pc:sldMk cId="2590506655" sldId="316"/>
        </pc:sldMkLst>
        <pc:spChg chg="mod ord">
          <ac:chgData name="Justyna Dobersztajn" userId="4af848e5-dcd1-4b7f-8acc-7a8df9353d1b" providerId="ADAL" clId="{80B550DC-43AB-4C17-A03F-CC08EA89C995}" dt="2023-12-27T19:13:31.696" v="282" actId="700"/>
          <ac:spMkLst>
            <pc:docMk/>
            <pc:sldMk cId="2590506655" sldId="316"/>
            <ac:spMk id="2" creationId="{00000000-0000-0000-0000-000000000000}"/>
          </ac:spMkLst>
        </pc:spChg>
        <pc:spChg chg="add mod ord">
          <ac:chgData name="Justyna Dobersztajn" userId="4af848e5-dcd1-4b7f-8acc-7a8df9353d1b" providerId="ADAL" clId="{80B550DC-43AB-4C17-A03F-CC08EA89C995}" dt="2023-12-27T19:14:16.497" v="336" actId="20577"/>
          <ac:spMkLst>
            <pc:docMk/>
            <pc:sldMk cId="2590506655" sldId="316"/>
            <ac:spMk id="3" creationId="{93394BE3-7C0A-8F0D-5C71-530B0D6BAE0C}"/>
          </ac:spMkLst>
        </pc:spChg>
      </pc:sldChg>
      <pc:sldChg chg="addSp delSp modSp mod modClrScheme chgLayout">
        <pc:chgData name="Justyna Dobersztajn" userId="4af848e5-dcd1-4b7f-8acc-7a8df9353d1b" providerId="ADAL" clId="{80B550DC-43AB-4C17-A03F-CC08EA89C995}" dt="2023-12-28T17:55:23.980" v="813" actId="14100"/>
        <pc:sldMkLst>
          <pc:docMk/>
          <pc:sldMk cId="2765137111" sldId="318"/>
        </pc:sldMkLst>
        <pc:spChg chg="mod ord">
          <ac:chgData name="Justyna Dobersztajn" userId="4af848e5-dcd1-4b7f-8acc-7a8df9353d1b" providerId="ADAL" clId="{80B550DC-43AB-4C17-A03F-CC08EA89C995}" dt="2023-12-28T17:55:20.532" v="812" actId="1076"/>
          <ac:spMkLst>
            <pc:docMk/>
            <pc:sldMk cId="2765137111" sldId="318"/>
            <ac:spMk id="2" creationId="{00000000-0000-0000-0000-000000000000}"/>
          </ac:spMkLst>
        </pc:spChg>
        <pc:spChg chg="del mod ord">
          <ac:chgData name="Justyna Dobersztajn" userId="4af848e5-dcd1-4b7f-8acc-7a8df9353d1b" providerId="ADAL" clId="{80B550DC-43AB-4C17-A03F-CC08EA89C995}" dt="2023-12-27T19:14:21.510" v="337" actId="700"/>
          <ac:spMkLst>
            <pc:docMk/>
            <pc:sldMk cId="2765137111" sldId="318"/>
            <ac:spMk id="3" creationId="{00000000-0000-0000-0000-000000000000}"/>
          </ac:spMkLst>
        </pc:spChg>
        <pc:spChg chg="del">
          <ac:chgData name="Justyna Dobersztajn" userId="4af848e5-dcd1-4b7f-8acc-7a8df9353d1b" providerId="ADAL" clId="{80B550DC-43AB-4C17-A03F-CC08EA89C995}" dt="2023-12-27T19:14:21.510" v="337" actId="700"/>
          <ac:spMkLst>
            <pc:docMk/>
            <pc:sldMk cId="2765137111" sldId="318"/>
            <ac:spMk id="4" creationId="{00000000-0000-0000-0000-000000000000}"/>
          </ac:spMkLst>
        </pc:spChg>
        <pc:spChg chg="add del mod ord">
          <ac:chgData name="Justyna Dobersztajn" userId="4af848e5-dcd1-4b7f-8acc-7a8df9353d1b" providerId="ADAL" clId="{80B550DC-43AB-4C17-A03F-CC08EA89C995}" dt="2023-12-28T17:54:58.633" v="807" actId="26606"/>
          <ac:spMkLst>
            <pc:docMk/>
            <pc:sldMk cId="2765137111" sldId="318"/>
            <ac:spMk id="5" creationId="{BCD1B9B0-5762-1BF6-0B37-29A4461F183C}"/>
          </ac:spMkLst>
        </pc:spChg>
        <pc:spChg chg="add mod">
          <ac:chgData name="Justyna Dobersztajn" userId="4af848e5-dcd1-4b7f-8acc-7a8df9353d1b" providerId="ADAL" clId="{80B550DC-43AB-4C17-A03F-CC08EA89C995}" dt="2023-12-28T17:55:23.980" v="813" actId="14100"/>
          <ac:spMkLst>
            <pc:docMk/>
            <pc:sldMk cId="2765137111" sldId="318"/>
            <ac:spMk id="10" creationId="{AD5D82D1-033B-009F-27B7-711EA9AE0CBA}"/>
          </ac:spMkLst>
        </pc:spChg>
        <pc:spChg chg="add del mod">
          <ac:chgData name="Justyna Dobersztajn" userId="4af848e5-dcd1-4b7f-8acc-7a8df9353d1b" providerId="ADAL" clId="{80B550DC-43AB-4C17-A03F-CC08EA89C995}" dt="2023-12-28T17:55:04.218" v="808" actId="21"/>
          <ac:spMkLst>
            <pc:docMk/>
            <pc:sldMk cId="2765137111" sldId="318"/>
            <ac:spMk id="12" creationId="{A6888F3E-876D-E27E-7FD1-F5CFE766C3C2}"/>
          </ac:spMkLst>
        </pc:spChg>
        <pc:spChg chg="add mod">
          <ac:chgData name="Justyna Dobersztajn" userId="4af848e5-dcd1-4b7f-8acc-7a8df9353d1b" providerId="ADAL" clId="{80B550DC-43AB-4C17-A03F-CC08EA89C995}" dt="2023-12-28T17:54:58.633" v="807" actId="26606"/>
          <ac:spMkLst>
            <pc:docMk/>
            <pc:sldMk cId="2765137111" sldId="318"/>
            <ac:spMk id="14" creationId="{FCE80BEB-5B4E-28DE-2F97-A0873ADFD1F7}"/>
          </ac:spMkLst>
        </pc:spChg>
      </pc:sldChg>
      <pc:sldChg chg="addSp delSp modSp mod modClrScheme chgLayout">
        <pc:chgData name="Justyna Dobersztajn" userId="4af848e5-dcd1-4b7f-8acc-7a8df9353d1b" providerId="ADAL" clId="{80B550DC-43AB-4C17-A03F-CC08EA89C995}" dt="2023-12-27T19:15:17.413" v="422" actId="20577"/>
        <pc:sldMkLst>
          <pc:docMk/>
          <pc:sldMk cId="1108506989" sldId="319"/>
        </pc:sldMkLst>
        <pc:spChg chg="del mod ord">
          <ac:chgData name="Justyna Dobersztajn" userId="4af848e5-dcd1-4b7f-8acc-7a8df9353d1b" providerId="ADAL" clId="{80B550DC-43AB-4C17-A03F-CC08EA89C995}" dt="2023-12-27T19:14:49.159" v="380" actId="700"/>
          <ac:spMkLst>
            <pc:docMk/>
            <pc:sldMk cId="1108506989" sldId="319"/>
            <ac:spMk id="2" creationId="{00000000-0000-0000-0000-000000000000}"/>
          </ac:spMkLst>
        </pc:spChg>
        <pc:spChg chg="mod ord">
          <ac:chgData name="Justyna Dobersztajn" userId="4af848e5-dcd1-4b7f-8acc-7a8df9353d1b" providerId="ADAL" clId="{80B550DC-43AB-4C17-A03F-CC08EA89C995}" dt="2023-12-27T19:15:17.413" v="422" actId="20577"/>
          <ac:spMkLst>
            <pc:docMk/>
            <pc:sldMk cId="1108506989" sldId="319"/>
            <ac:spMk id="3" creationId="{00000000-0000-0000-0000-000000000000}"/>
          </ac:spMkLst>
        </pc:spChg>
        <pc:spChg chg="del">
          <ac:chgData name="Justyna Dobersztajn" userId="4af848e5-dcd1-4b7f-8acc-7a8df9353d1b" providerId="ADAL" clId="{80B550DC-43AB-4C17-A03F-CC08EA89C995}" dt="2023-12-27T19:14:49.159" v="380" actId="700"/>
          <ac:spMkLst>
            <pc:docMk/>
            <pc:sldMk cId="1108506989" sldId="319"/>
            <ac:spMk id="4" creationId="{00000000-0000-0000-0000-000000000000}"/>
          </ac:spMkLst>
        </pc:spChg>
        <pc:spChg chg="add mod ord">
          <ac:chgData name="Justyna Dobersztajn" userId="4af848e5-dcd1-4b7f-8acc-7a8df9353d1b" providerId="ADAL" clId="{80B550DC-43AB-4C17-A03F-CC08EA89C995}" dt="2023-12-27T19:14:49.159" v="380" actId="700"/>
          <ac:spMkLst>
            <pc:docMk/>
            <pc:sldMk cId="1108506989" sldId="319"/>
            <ac:spMk id="5" creationId="{07F9C6C3-40C0-3E4B-6EEC-C4864A0992FD}"/>
          </ac:spMkLst>
        </pc:spChg>
      </pc:sldChg>
      <pc:sldChg chg="addSp delSp modSp new mod ord modClrScheme chgLayout">
        <pc:chgData name="Justyna Dobersztajn" userId="4af848e5-dcd1-4b7f-8acc-7a8df9353d1b" providerId="ADAL" clId="{80B550DC-43AB-4C17-A03F-CC08EA89C995}" dt="2023-12-28T17:48:05.141" v="802"/>
        <pc:sldMkLst>
          <pc:docMk/>
          <pc:sldMk cId="85632829" sldId="320"/>
        </pc:sldMkLst>
        <pc:spChg chg="del">
          <ac:chgData name="Justyna Dobersztajn" userId="4af848e5-dcd1-4b7f-8acc-7a8df9353d1b" providerId="ADAL" clId="{80B550DC-43AB-4C17-A03F-CC08EA89C995}" dt="2023-12-27T19:15:53.333" v="428" actId="26606"/>
          <ac:spMkLst>
            <pc:docMk/>
            <pc:sldMk cId="85632829" sldId="320"/>
            <ac:spMk id="2" creationId="{806119C9-1525-7487-415D-1FA6DDF2584D}"/>
          </ac:spMkLst>
        </pc:spChg>
        <pc:spChg chg="del">
          <ac:chgData name="Justyna Dobersztajn" userId="4af848e5-dcd1-4b7f-8acc-7a8df9353d1b" providerId="ADAL" clId="{80B550DC-43AB-4C17-A03F-CC08EA89C995}" dt="2023-12-27T19:15:53.333" v="428" actId="26606"/>
          <ac:spMkLst>
            <pc:docMk/>
            <pc:sldMk cId="85632829" sldId="320"/>
            <ac:spMk id="3" creationId="{74CD2578-E38E-994F-A9A2-C1914D5E1946}"/>
          </ac:spMkLst>
        </pc:spChg>
        <pc:spChg chg="mod ord modVis">
          <ac:chgData name="Justyna Dobersztajn" userId="4af848e5-dcd1-4b7f-8acc-7a8df9353d1b" providerId="ADAL" clId="{80B550DC-43AB-4C17-A03F-CC08EA89C995}" dt="2023-12-27T19:15:59.282" v="430" actId="26606"/>
          <ac:spMkLst>
            <pc:docMk/>
            <pc:sldMk cId="85632829" sldId="320"/>
            <ac:spMk id="4" creationId="{798F592C-6A80-4D56-4CDA-F1B3B4787183}"/>
          </ac:spMkLst>
        </pc:spChg>
        <pc:spChg chg="add del mod ord">
          <ac:chgData name="Justyna Dobersztajn" userId="4af848e5-dcd1-4b7f-8acc-7a8df9353d1b" providerId="ADAL" clId="{80B550DC-43AB-4C17-A03F-CC08EA89C995}" dt="2023-12-27T19:15:59.282" v="430" actId="26606"/>
          <ac:spMkLst>
            <pc:docMk/>
            <pc:sldMk cId="85632829" sldId="320"/>
            <ac:spMk id="5" creationId="{0EA8F166-D48C-3E3F-0107-65E383446671}"/>
          </ac:spMkLst>
        </pc:spChg>
        <pc:spChg chg="add del mod ord">
          <ac:chgData name="Justyna Dobersztajn" userId="4af848e5-dcd1-4b7f-8acc-7a8df9353d1b" providerId="ADAL" clId="{80B550DC-43AB-4C17-A03F-CC08EA89C995}" dt="2023-12-27T19:15:59.282" v="430" actId="26606"/>
          <ac:spMkLst>
            <pc:docMk/>
            <pc:sldMk cId="85632829" sldId="320"/>
            <ac:spMk id="6" creationId="{8DA6749D-7492-C7A9-6C52-4E5CCF163FF5}"/>
          </ac:spMkLst>
        </pc:spChg>
        <pc:spChg chg="add mod">
          <ac:chgData name="Justyna Dobersztajn" userId="4af848e5-dcd1-4b7f-8acc-7a8df9353d1b" providerId="ADAL" clId="{80B550DC-43AB-4C17-A03F-CC08EA89C995}" dt="2023-12-27T19:16:43.898" v="485" actId="20577"/>
          <ac:spMkLst>
            <pc:docMk/>
            <pc:sldMk cId="85632829" sldId="320"/>
            <ac:spMk id="8" creationId="{B2550714-57D3-DF1B-4822-1CF07FE183D5}"/>
          </ac:spMkLst>
        </pc:spChg>
        <pc:spChg chg="add del mod ord">
          <ac:chgData name="Justyna Dobersztajn" userId="4af848e5-dcd1-4b7f-8acc-7a8df9353d1b" providerId="ADAL" clId="{80B550DC-43AB-4C17-A03F-CC08EA89C995}" dt="2023-12-27T19:15:56.949" v="429" actId="700"/>
          <ac:spMkLst>
            <pc:docMk/>
            <pc:sldMk cId="85632829" sldId="320"/>
            <ac:spMk id="9" creationId="{83E89064-97A7-4153-FCA8-A0451729B963}"/>
          </ac:spMkLst>
        </pc:spChg>
        <pc:spChg chg="add del mod ord">
          <ac:chgData name="Justyna Dobersztajn" userId="4af848e5-dcd1-4b7f-8acc-7a8df9353d1b" providerId="ADAL" clId="{80B550DC-43AB-4C17-A03F-CC08EA89C995}" dt="2023-12-27T19:15:56.949" v="429" actId="700"/>
          <ac:spMkLst>
            <pc:docMk/>
            <pc:sldMk cId="85632829" sldId="320"/>
            <ac:spMk id="11" creationId="{F9189E27-79D6-D31B-97D9-6CA5964F2497}"/>
          </ac:spMkLst>
        </pc:spChg>
        <pc:spChg chg="add mod">
          <ac:chgData name="Justyna Dobersztajn" userId="4af848e5-dcd1-4b7f-8acc-7a8df9353d1b" providerId="ADAL" clId="{80B550DC-43AB-4C17-A03F-CC08EA89C995}" dt="2023-12-27T19:16:08.677" v="433" actId="14100"/>
          <ac:spMkLst>
            <pc:docMk/>
            <pc:sldMk cId="85632829" sldId="320"/>
            <ac:spMk id="13" creationId="{4561F763-3C4E-B214-9149-E998739EF0D7}"/>
          </ac:spMkLst>
        </pc:spChg>
      </pc:sldChg>
      <pc:sldChg chg="modSp new mod">
        <pc:chgData name="Justyna Dobersztajn" userId="4af848e5-dcd1-4b7f-8acc-7a8df9353d1b" providerId="ADAL" clId="{80B550DC-43AB-4C17-A03F-CC08EA89C995}" dt="2023-12-27T19:16:53.100" v="498" actId="20577"/>
        <pc:sldMkLst>
          <pc:docMk/>
          <pc:sldMk cId="1436835057" sldId="321"/>
        </pc:sldMkLst>
        <pc:spChg chg="mod">
          <ac:chgData name="Justyna Dobersztajn" userId="4af848e5-dcd1-4b7f-8acc-7a8df9353d1b" providerId="ADAL" clId="{80B550DC-43AB-4C17-A03F-CC08EA89C995}" dt="2023-12-27T19:16:53.100" v="498" actId="20577"/>
          <ac:spMkLst>
            <pc:docMk/>
            <pc:sldMk cId="1436835057" sldId="321"/>
            <ac:spMk id="2" creationId="{883D7E94-0B07-F899-0252-E8355F826FE0}"/>
          </ac:spMkLst>
        </pc:spChg>
      </pc:sldChg>
      <pc:sldChg chg="modSp add mod">
        <pc:chgData name="Justyna Dobersztajn" userId="4af848e5-dcd1-4b7f-8acc-7a8df9353d1b" providerId="ADAL" clId="{80B550DC-43AB-4C17-A03F-CC08EA89C995}" dt="2023-12-27T19:17:11.628" v="527" actId="20577"/>
        <pc:sldMkLst>
          <pc:docMk/>
          <pc:sldMk cId="4159438588" sldId="322"/>
        </pc:sldMkLst>
        <pc:spChg chg="mod">
          <ac:chgData name="Justyna Dobersztajn" userId="4af848e5-dcd1-4b7f-8acc-7a8df9353d1b" providerId="ADAL" clId="{80B550DC-43AB-4C17-A03F-CC08EA89C995}" dt="2023-12-27T19:17:11.628" v="527" actId="20577"/>
          <ac:spMkLst>
            <pc:docMk/>
            <pc:sldMk cId="4159438588" sldId="322"/>
            <ac:spMk id="2" creationId="{883D7E94-0B07-F899-0252-E8355F826FE0}"/>
          </ac:spMkLst>
        </pc:spChg>
      </pc:sldChg>
      <pc:sldChg chg="addSp delSp modSp add mod ord modClrScheme chgLayout">
        <pc:chgData name="Justyna Dobersztajn" userId="4af848e5-dcd1-4b7f-8acc-7a8df9353d1b" providerId="ADAL" clId="{80B550DC-43AB-4C17-A03F-CC08EA89C995}" dt="2023-12-28T17:58:46.638" v="833" actId="20577"/>
        <pc:sldMkLst>
          <pc:docMk/>
          <pc:sldMk cId="1373237791" sldId="323"/>
        </pc:sldMkLst>
        <pc:spChg chg="mod">
          <ac:chgData name="Justyna Dobersztajn" userId="4af848e5-dcd1-4b7f-8acc-7a8df9353d1b" providerId="ADAL" clId="{80B550DC-43AB-4C17-A03F-CC08EA89C995}" dt="2023-12-28T17:58:46.638" v="833" actId="20577"/>
          <ac:spMkLst>
            <pc:docMk/>
            <pc:sldMk cId="1373237791" sldId="323"/>
            <ac:spMk id="2" creationId="{883D7E94-0B07-F899-0252-E8355F826FE0}"/>
          </ac:spMkLst>
        </pc:spChg>
        <pc:spChg chg="del">
          <ac:chgData name="Justyna Dobersztajn" userId="4af848e5-dcd1-4b7f-8acc-7a8df9353d1b" providerId="ADAL" clId="{80B550DC-43AB-4C17-A03F-CC08EA89C995}" dt="2023-12-28T17:55:46.217" v="814" actId="26606"/>
          <ac:spMkLst>
            <pc:docMk/>
            <pc:sldMk cId="1373237791" sldId="323"/>
            <ac:spMk id="3" creationId="{4DAA9D47-9DB9-1214-02D2-72CB85BF1E66}"/>
          </ac:spMkLst>
        </pc:spChg>
        <pc:spChg chg="mod">
          <ac:chgData name="Justyna Dobersztajn" userId="4af848e5-dcd1-4b7f-8acc-7a8df9353d1b" providerId="ADAL" clId="{80B550DC-43AB-4C17-A03F-CC08EA89C995}" dt="2023-12-28T17:55:46.217" v="814" actId="26606"/>
          <ac:spMkLst>
            <pc:docMk/>
            <pc:sldMk cId="1373237791" sldId="323"/>
            <ac:spMk id="4" creationId="{5677776B-0C44-EBF3-11A9-7B27D39F2725}"/>
          </ac:spMkLst>
        </pc:spChg>
        <pc:spChg chg="add mod">
          <ac:chgData name="Justyna Dobersztajn" userId="4af848e5-dcd1-4b7f-8acc-7a8df9353d1b" providerId="ADAL" clId="{80B550DC-43AB-4C17-A03F-CC08EA89C995}" dt="2023-12-28T17:55:54.676" v="817" actId="14100"/>
          <ac:spMkLst>
            <pc:docMk/>
            <pc:sldMk cId="1373237791" sldId="323"/>
            <ac:spMk id="9" creationId="{2A3EB3A9-F1F5-B3DB-D0EF-9F56607F7EA2}"/>
          </ac:spMkLst>
        </pc:spChg>
      </pc:sldChg>
      <pc:sldChg chg="modSp add mod">
        <pc:chgData name="Justyna Dobersztajn" userId="4af848e5-dcd1-4b7f-8acc-7a8df9353d1b" providerId="ADAL" clId="{80B550DC-43AB-4C17-A03F-CC08EA89C995}" dt="2023-12-27T19:18:55.848" v="614" actId="20577"/>
        <pc:sldMkLst>
          <pc:docMk/>
          <pc:sldMk cId="3312044891" sldId="324"/>
        </pc:sldMkLst>
        <pc:spChg chg="mod">
          <ac:chgData name="Justyna Dobersztajn" userId="4af848e5-dcd1-4b7f-8acc-7a8df9353d1b" providerId="ADAL" clId="{80B550DC-43AB-4C17-A03F-CC08EA89C995}" dt="2023-12-27T19:18:55.848" v="614" actId="20577"/>
          <ac:spMkLst>
            <pc:docMk/>
            <pc:sldMk cId="3312044891" sldId="324"/>
            <ac:spMk id="2" creationId="{883D7E94-0B07-F899-0252-E8355F826FE0}"/>
          </ac:spMkLst>
        </pc:spChg>
      </pc:sldChg>
      <pc:sldChg chg="addSp delSp modSp new mod ord modClrScheme chgLayout">
        <pc:chgData name="Justyna Dobersztajn" userId="4af848e5-dcd1-4b7f-8acc-7a8df9353d1b" providerId="ADAL" clId="{80B550DC-43AB-4C17-A03F-CC08EA89C995}" dt="2023-12-28T17:47:46.061" v="800"/>
        <pc:sldMkLst>
          <pc:docMk/>
          <pc:sldMk cId="3737119163" sldId="325"/>
        </pc:sldMkLst>
        <pc:spChg chg="del">
          <ac:chgData name="Justyna Dobersztajn" userId="4af848e5-dcd1-4b7f-8acc-7a8df9353d1b" providerId="ADAL" clId="{80B550DC-43AB-4C17-A03F-CC08EA89C995}" dt="2023-12-27T19:17:31.040" v="529" actId="26606"/>
          <ac:spMkLst>
            <pc:docMk/>
            <pc:sldMk cId="3737119163" sldId="325"/>
            <ac:spMk id="2" creationId="{84D62C8F-3CC7-C30E-97A6-B55B66460C48}"/>
          </ac:spMkLst>
        </pc:spChg>
        <pc:spChg chg="del">
          <ac:chgData name="Justyna Dobersztajn" userId="4af848e5-dcd1-4b7f-8acc-7a8df9353d1b" providerId="ADAL" clId="{80B550DC-43AB-4C17-A03F-CC08EA89C995}" dt="2023-12-27T19:17:31.040" v="529" actId="26606"/>
          <ac:spMkLst>
            <pc:docMk/>
            <pc:sldMk cId="3737119163" sldId="325"/>
            <ac:spMk id="3" creationId="{D4CDEF35-730C-27B3-583D-13E16046AF75}"/>
          </ac:spMkLst>
        </pc:spChg>
        <pc:spChg chg="mod">
          <ac:chgData name="Justyna Dobersztajn" userId="4af848e5-dcd1-4b7f-8acc-7a8df9353d1b" providerId="ADAL" clId="{80B550DC-43AB-4C17-A03F-CC08EA89C995}" dt="2023-12-27T19:17:31.040" v="529" actId="26606"/>
          <ac:spMkLst>
            <pc:docMk/>
            <pc:sldMk cId="3737119163" sldId="325"/>
            <ac:spMk id="4" creationId="{28E21258-2058-EC42-754E-E10F6FE3FEA2}"/>
          </ac:spMkLst>
        </pc:spChg>
        <pc:spChg chg="add mod">
          <ac:chgData name="Justyna Dobersztajn" userId="4af848e5-dcd1-4b7f-8acc-7a8df9353d1b" providerId="ADAL" clId="{80B550DC-43AB-4C17-A03F-CC08EA89C995}" dt="2023-12-27T19:17:57.098" v="549" actId="20577"/>
          <ac:spMkLst>
            <pc:docMk/>
            <pc:sldMk cId="3737119163" sldId="325"/>
            <ac:spMk id="9" creationId="{0B13B3A5-7D11-A0CC-BD86-AEE07CB16438}"/>
          </ac:spMkLst>
        </pc:spChg>
        <pc:spChg chg="add mod">
          <ac:chgData name="Justyna Dobersztajn" userId="4af848e5-dcd1-4b7f-8acc-7a8df9353d1b" providerId="ADAL" clId="{80B550DC-43AB-4C17-A03F-CC08EA89C995}" dt="2023-12-27T19:17:41.077" v="532" actId="14100"/>
          <ac:spMkLst>
            <pc:docMk/>
            <pc:sldMk cId="3737119163" sldId="325"/>
            <ac:spMk id="11" creationId="{FC9274D0-DE65-7E29-97AB-BE8EC738F0C1}"/>
          </ac:spMkLst>
        </pc:spChg>
      </pc:sldChg>
      <pc:sldChg chg="modSp new mod">
        <pc:chgData name="Justyna Dobersztajn" userId="4af848e5-dcd1-4b7f-8acc-7a8df9353d1b" providerId="ADAL" clId="{80B550DC-43AB-4C17-A03F-CC08EA89C995}" dt="2023-12-27T19:20:15.673" v="687" actId="20577"/>
        <pc:sldMkLst>
          <pc:docMk/>
          <pc:sldMk cId="1860627628" sldId="326"/>
        </pc:sldMkLst>
        <pc:spChg chg="mod">
          <ac:chgData name="Justyna Dobersztajn" userId="4af848e5-dcd1-4b7f-8acc-7a8df9353d1b" providerId="ADAL" clId="{80B550DC-43AB-4C17-A03F-CC08EA89C995}" dt="2023-12-27T19:20:15.673" v="687" actId="20577"/>
          <ac:spMkLst>
            <pc:docMk/>
            <pc:sldMk cId="1860627628" sldId="326"/>
            <ac:spMk id="2" creationId="{CE31365C-75AD-EE32-C7A1-F90195F65A47}"/>
          </ac:spMkLst>
        </pc:spChg>
        <pc:spChg chg="mod">
          <ac:chgData name="Justyna Dobersztajn" userId="4af848e5-dcd1-4b7f-8acc-7a8df9353d1b" providerId="ADAL" clId="{80B550DC-43AB-4C17-A03F-CC08EA89C995}" dt="2023-12-27T19:19:15.197" v="617" actId="14100"/>
          <ac:spMkLst>
            <pc:docMk/>
            <pc:sldMk cId="1860627628" sldId="326"/>
            <ac:spMk id="3" creationId="{AFE3A2C4-50B4-14BA-A888-0F91D2E21630}"/>
          </ac:spMkLst>
        </pc:spChg>
      </pc:sldChg>
      <pc:sldChg chg="modSp new mod">
        <pc:chgData name="Justyna Dobersztajn" userId="4af848e5-dcd1-4b7f-8acc-7a8df9353d1b" providerId="ADAL" clId="{80B550DC-43AB-4C17-A03F-CC08EA89C995}" dt="2023-12-27T19:21:13.701" v="765" actId="20577"/>
        <pc:sldMkLst>
          <pc:docMk/>
          <pc:sldMk cId="2334571214" sldId="327"/>
        </pc:sldMkLst>
        <pc:spChg chg="mod">
          <ac:chgData name="Justyna Dobersztajn" userId="4af848e5-dcd1-4b7f-8acc-7a8df9353d1b" providerId="ADAL" clId="{80B550DC-43AB-4C17-A03F-CC08EA89C995}" dt="2023-12-27T19:21:13.701" v="765" actId="20577"/>
          <ac:spMkLst>
            <pc:docMk/>
            <pc:sldMk cId="2334571214" sldId="327"/>
            <ac:spMk id="2" creationId="{BF75C3BE-CA16-18E2-3818-BC7BDB679858}"/>
          </ac:spMkLst>
        </pc:spChg>
      </pc:sldChg>
      <pc:sldChg chg="modSp new mod ord">
        <pc:chgData name="Justyna Dobersztajn" userId="4af848e5-dcd1-4b7f-8acc-7a8df9353d1b" providerId="ADAL" clId="{80B550DC-43AB-4C17-A03F-CC08EA89C995}" dt="2023-12-28T17:59:00.720" v="841" actId="20577"/>
        <pc:sldMkLst>
          <pc:docMk/>
          <pc:sldMk cId="492729424" sldId="328"/>
        </pc:sldMkLst>
        <pc:spChg chg="mod">
          <ac:chgData name="Justyna Dobersztajn" userId="4af848e5-dcd1-4b7f-8acc-7a8df9353d1b" providerId="ADAL" clId="{80B550DC-43AB-4C17-A03F-CC08EA89C995}" dt="2023-12-28T17:59:00.720" v="841" actId="20577"/>
          <ac:spMkLst>
            <pc:docMk/>
            <pc:sldMk cId="492729424" sldId="328"/>
            <ac:spMk id="2" creationId="{30C39EC6-4423-1859-AE7B-EE4F46B0F599}"/>
          </ac:spMkLst>
        </pc:spChg>
      </pc:sldChg>
      <pc:sldChg chg="modSp new mod">
        <pc:chgData name="Justyna Dobersztajn" userId="4af848e5-dcd1-4b7f-8acc-7a8df9353d1b" providerId="ADAL" clId="{80B550DC-43AB-4C17-A03F-CC08EA89C995}" dt="2023-12-27T19:21:59.044" v="786" actId="20577"/>
        <pc:sldMkLst>
          <pc:docMk/>
          <pc:sldMk cId="2344035257" sldId="329"/>
        </pc:sldMkLst>
        <pc:spChg chg="mod">
          <ac:chgData name="Justyna Dobersztajn" userId="4af848e5-dcd1-4b7f-8acc-7a8df9353d1b" providerId="ADAL" clId="{80B550DC-43AB-4C17-A03F-CC08EA89C995}" dt="2023-12-27T19:21:59.044" v="786" actId="20577"/>
          <ac:spMkLst>
            <pc:docMk/>
            <pc:sldMk cId="2344035257" sldId="329"/>
            <ac:spMk id="2" creationId="{75344362-7B80-E8BF-C3CD-D2CCB7A230FB}"/>
          </ac:spMkLst>
        </pc:spChg>
        <pc:spChg chg="mod">
          <ac:chgData name="Justyna Dobersztajn" userId="4af848e5-dcd1-4b7f-8acc-7a8df9353d1b" providerId="ADAL" clId="{80B550DC-43AB-4C17-A03F-CC08EA89C995}" dt="2023-12-27T19:21:55.526" v="779" actId="14100"/>
          <ac:spMkLst>
            <pc:docMk/>
            <pc:sldMk cId="2344035257" sldId="329"/>
            <ac:spMk id="3" creationId="{3F7DD3B3-6DD9-8E18-A09D-3D747BD577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E640B8-84E0-4918-8D32-2DA907C40CB3}" type="datetime1">
              <a:rPr lang="en-GB" smtClean="0"/>
              <a:t>28/12/2023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CBA2-4B54-4BA8-A1FE-CF186AA3561A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176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95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55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94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91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5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46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7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4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6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4FAD18-3452-4B34-A4E4-22E2785B07A3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60E6D5-3A36-474F-AC94-B8AFE39F4B9F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9AA5-5093-4317-9676-5AAD084B5371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D80C-6BD3-4457-9BF2-F38B91E1760B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C4F072-D182-4F34-9168-71309E6FC15D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63926-2464-408C-8904-4232F2FB7505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8FD6-44DF-43B3-A4BA-D401B01CA3D6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6A95A5-D665-4DFD-86CF-4B6DC5E916C0}" type="datetime1">
              <a:rPr lang="en-GB" smtClean="0"/>
              <a:pPr/>
              <a:t>28/12/2023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8704E-D0C5-4444-8D2F-E840C3C7CB66}" type="datetime1">
              <a:rPr lang="en-GB" smtClean="0"/>
              <a:pPr/>
              <a:t>28/12/2023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85DF5B-ECA0-4CD8-95E6-32A3810A8D0D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4019-A16A-49AD-89DF-43D74BC1D771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Applying NLP and Computer Vision to Tourism Industry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By Justyna, Uswat and </a:t>
            </a:r>
            <a:r>
              <a:rPr lang="en-GB" dirty="0" err="1"/>
              <a:t>SHabbir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52" y="490364"/>
            <a:ext cx="9647320" cy="947936"/>
          </a:xfrm>
        </p:spPr>
        <p:txBody>
          <a:bodyPr rtlCol="0" anchor="b">
            <a:normAutofit/>
          </a:bodyPr>
          <a:lstStyle/>
          <a:p>
            <a:r>
              <a:rPr lang="en-GB" dirty="0"/>
              <a:t>Functional and non-functional requirements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5D82D1-033B-009F-27B7-711EA9AE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988840"/>
            <a:ext cx="10298362" cy="4030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FCE80BEB-5B4E-28DE-2F97-A0873ADF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6422" y="6400800"/>
            <a:ext cx="1449389" cy="276228"/>
          </a:xfrm>
        </p:spPr>
        <p:txBody>
          <a:bodyPr/>
          <a:lstStyle/>
          <a:p>
            <a:pPr>
              <a:spcAft>
                <a:spcPts val="600"/>
              </a:spcAft>
            </a:pPr>
            <a:fld id="{D1B8704E-D0C5-4444-8D2F-E840C3C7CB66}" type="datetime1">
              <a:rPr lang="en-GB" smtClean="0"/>
              <a:pPr>
                <a:spcAft>
                  <a:spcPts val="600"/>
                </a:spcAft>
              </a:pPr>
              <a:t>28/12/2023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Demo of </a:t>
            </a:r>
            <a:r>
              <a:rPr lang="en-GB" dirty="0" err="1"/>
              <a:t>Github</a:t>
            </a:r>
            <a:r>
              <a:rPr lang="en-GB" dirty="0"/>
              <a:t> and different versions?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9C6C3-40C0-3E4B-6EEC-C4864A09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7E94-0B07-F899-0252-E8355F82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9D47-9DB9-1214-02D2-72CB85BF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776B-0C44-EBF3-11A9-7B27D39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AA5-5093-4317-9676-5AAD084B5371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68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550714-57D3-DF1B-4822-1CF07FE18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891" y="188640"/>
            <a:ext cx="9859415" cy="1224136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project management and sprint plans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561F763-3C4E-B214-9149-E998739EF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3" y="2132856"/>
            <a:ext cx="10357790" cy="38869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798F592C-6A80-4D56-4CDA-F1B3B478718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226422" y="6400800"/>
            <a:ext cx="1449389" cy="276228"/>
          </a:xfrm>
        </p:spPr>
        <p:txBody>
          <a:bodyPr/>
          <a:lstStyle/>
          <a:p>
            <a:pPr>
              <a:spcAft>
                <a:spcPts val="600"/>
              </a:spcAft>
            </a:pPr>
            <a:fld id="{C4A29AA5-5093-4317-9676-5AAD084B5371}" type="datetime1">
              <a:rPr lang="en-GB" noProof="0" smtClean="0"/>
              <a:pPr>
                <a:spcAft>
                  <a:spcPts val="600"/>
                </a:spcAft>
              </a:pPr>
              <a:t>28/12/2023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6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7E94-0B07-F899-0252-E8355F82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and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9D47-9DB9-1214-02D2-72CB85BF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776B-0C44-EBF3-11A9-7B27D39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AA5-5093-4317-9676-5AAD084B5371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943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7E94-0B07-F899-0252-E8355F82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details – show some input from chatbot and explain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9D47-9DB9-1214-02D2-72CB85BF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776B-0C44-EBF3-11A9-7B27D39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AA5-5093-4317-9676-5AAD084B5371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20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7E94-0B07-F899-0252-E8355F82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08" y="404664"/>
            <a:ext cx="9499294" cy="1152128"/>
          </a:xfrm>
        </p:spPr>
        <p:txBody>
          <a:bodyPr anchor="b">
            <a:normAutofit/>
          </a:bodyPr>
          <a:lstStyle/>
          <a:p>
            <a:r>
              <a:rPr lang="en-GB" dirty="0"/>
              <a:t>Quality plan and test plan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3EB3A9-F1F5-B3DB-D0EF-9F56607F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1772816"/>
            <a:ext cx="10357791" cy="4246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776B-0C44-EBF3-11A9-7B27D39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6422" y="6400800"/>
            <a:ext cx="1449389" cy="27622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4A29AA5-5093-4317-9676-5AAD084B5371}" type="datetime1">
              <a:rPr lang="en-GB" noProof="0" smtClean="0"/>
              <a:pPr>
                <a:spcAft>
                  <a:spcPts val="600"/>
                </a:spcAft>
              </a:pPr>
              <a:t>28/12/2023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32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C3BE-CA16-18E2-3818-BC7BDB67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and problems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59F8-94D5-19F5-C010-AA03889D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B819-4B22-2DA8-A912-85E7A8F7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AA5-5093-4317-9676-5AAD084B5371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3457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365C-75AD-EE32-C7A1-F90195F6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9" y="404664"/>
            <a:ext cx="10147366" cy="1058416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schedule and table of individual contributions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A2C4-50B4-14BA-A888-0F91D2E2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2276872"/>
            <a:ext cx="10102882" cy="3742929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694D-202B-D287-100D-99FCE1FE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D80C-6BD3-4457-9BF2-F38B91E1760B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06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9EC6-4423-1859-AE7B-EE4F46B0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DC0A-A4E1-36ED-9756-F891B138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7B30-5BB6-570E-1A37-2E664F87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AA5-5093-4317-9676-5AAD084B5371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27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Meet our team – explaining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0584-A741-4E58-8485-4F696476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4362-7B80-E8BF-C3CD-D2CCB7A2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737" y="548680"/>
            <a:ext cx="10003350" cy="91440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DD3B3-6DD9-8E18-A09D-3D747BD5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2060848"/>
            <a:ext cx="10357791" cy="39589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C007-6E14-2428-1934-77371FB7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D80C-6BD3-4457-9BF2-F38B91E1760B}" type="datetime1">
              <a:rPr lang="en-GB" noProof="0" smtClean="0"/>
              <a:pPr/>
              <a:t>28/12/2023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403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48721" y="353751"/>
            <a:ext cx="10291382" cy="968896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Overview of the presentation 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A596021-52AC-A259-E77E-5F1AEFC0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1628800"/>
            <a:ext cx="10174890" cy="4391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4E6D7E64-498F-47D0-7543-221AD30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6422" y="6400800"/>
            <a:ext cx="1449389" cy="276228"/>
          </a:xfrm>
        </p:spPr>
        <p:txBody>
          <a:bodyPr/>
          <a:lstStyle/>
          <a:p>
            <a:pPr>
              <a:spcAft>
                <a:spcPts val="600"/>
              </a:spcAft>
            </a:pPr>
            <a:fld id="{8747D80C-6BD3-4457-9BF2-F38B91E1760B}" type="datetime1">
              <a:rPr lang="en-GB" noProof="0" smtClean="0"/>
              <a:pPr>
                <a:spcAft>
                  <a:spcPts val="600"/>
                </a:spcAft>
              </a:pPr>
              <a:t>28/12/2023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Aims and objectives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dirty="0"/>
              <a:t>Aims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DD2C44-71B7-804F-D4AD-5EEB1D66D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478E4-28DC-7CDA-5783-3C7B523E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276" y="0"/>
            <a:ext cx="12287101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</a:t>
            </a:r>
            <a:r>
              <a:rPr lang="en-gb" dirty="0"/>
              <a:t>ur company and the idea of implementing chatbot and face reco</a:t>
            </a:r>
            <a:r>
              <a:rPr lang="en-GB" dirty="0"/>
              <a:t>g</a:t>
            </a:r>
            <a:r>
              <a:rPr lang="en-gb" dirty="0"/>
              <a:t>nition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ED8DC-02A5-5018-2F0A-5FE5E476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717" y="476672"/>
            <a:ext cx="10363390" cy="9144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Idea of what the two systems will aim to do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916832"/>
            <a:ext cx="10210894" cy="4102969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 anchor="b">
            <a:normAutofit/>
          </a:bodyPr>
          <a:lstStyle/>
          <a:p>
            <a:r>
              <a:rPr lang="en-GB" dirty="0"/>
              <a:t>Live demo – video recording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5F72AA-EF6A-764F-D5E7-32AFC677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F2248D5-F985-05AE-1250-5C2C0965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6422" y="6400800"/>
            <a:ext cx="1449389" cy="276228"/>
          </a:xfrm>
        </p:spPr>
        <p:txBody>
          <a:bodyPr/>
          <a:lstStyle/>
          <a:p>
            <a:pPr>
              <a:spcAft>
                <a:spcPts val="600"/>
              </a:spcAft>
            </a:pPr>
            <a:fld id="{C4A29AA5-5093-4317-9676-5AAD084B5371}" type="datetime1">
              <a:rPr lang="en-GB" noProof="0" smtClean="0"/>
              <a:pPr>
                <a:spcAft>
                  <a:spcPts val="600"/>
                </a:spcAft>
              </a:pPr>
              <a:t>28/12/2023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13B3A5-7D11-A0CC-BD86-AEE07CB1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308991"/>
            <a:ext cx="9931342" cy="1058416"/>
          </a:xfrm>
        </p:spPr>
        <p:txBody>
          <a:bodyPr/>
          <a:lstStyle/>
          <a:p>
            <a:r>
              <a:rPr lang="en-US" dirty="0"/>
              <a:t>Activity Diagram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C9274D0-DE65-7E29-97AB-BE8EC738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1916832"/>
            <a:ext cx="10429799" cy="4102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1258-2058-EC42-754E-E10F6FE3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6422" y="6400800"/>
            <a:ext cx="1449389" cy="27622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4A29AA5-5093-4317-9676-5AAD084B5371}" type="datetime1">
              <a:rPr lang="en-GB" noProof="0" smtClean="0"/>
              <a:pPr>
                <a:spcAft>
                  <a:spcPts val="600"/>
                </a:spcAft>
              </a:pPr>
              <a:t>28/12/2023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71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The development phases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4BE3-7C0A-8F0D-5C71-530B0D6B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Screenshots of chatbot input and some errors maybe?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75_TF02895261" id="{09871225-3C89-4965-9994-3C1727E7602C}" vid="{4AD81417-1316-475F-B518-906C0D665D5C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18675</TotalTime>
  <Words>149</Words>
  <Application>Microsoft Office PowerPoint</Application>
  <PresentationFormat>Custom</PresentationFormat>
  <Paragraphs>46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Applying NLP and Computer Vision to Tourism Industry</vt:lpstr>
      <vt:lpstr>Meet our team – explaining roles</vt:lpstr>
      <vt:lpstr>Overview of the presentation </vt:lpstr>
      <vt:lpstr>Aims and objectives of the project </vt:lpstr>
      <vt:lpstr>Our company and the idea of implementing chatbot and face recognition </vt:lpstr>
      <vt:lpstr>Idea of what the two systems will aim to do </vt:lpstr>
      <vt:lpstr>Live demo – video recording</vt:lpstr>
      <vt:lpstr>Activity Diagram </vt:lpstr>
      <vt:lpstr>The development phases </vt:lpstr>
      <vt:lpstr>Functional and non-functional requirements</vt:lpstr>
      <vt:lpstr>Demo of Github and different versions?</vt:lpstr>
      <vt:lpstr>Trello boards</vt:lpstr>
      <vt:lpstr>Agile project management and sprint plans </vt:lpstr>
      <vt:lpstr>Use case and sequence diagram</vt:lpstr>
      <vt:lpstr>Design details – show some input from chatbot and explain ?</vt:lpstr>
      <vt:lpstr>Quality plan and test plan </vt:lpstr>
      <vt:lpstr>Risk assessment and problems we faced</vt:lpstr>
      <vt:lpstr>Project schedule and table of individual contributions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NLP and Computer Vision to Tourism industry</dc:title>
  <dc:creator>Justyna Dobersztajn</dc:creator>
  <cp:lastModifiedBy>Justyna Dobersztajn</cp:lastModifiedBy>
  <cp:revision>1</cp:revision>
  <dcterms:created xsi:type="dcterms:W3CDTF">2023-12-14T18:49:52Z</dcterms:created>
  <dcterms:modified xsi:type="dcterms:W3CDTF">2023-12-28T17:59:01Z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