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63" r:id="rId6"/>
    <p:sldId id="257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Mikolajewicz" initials="NM" lastIdx="3" clrIdx="0">
    <p:extLst>
      <p:ext uri="{19B8F6BF-5375-455C-9EA6-DF929625EA0E}">
        <p15:presenceInfo xmlns:p15="http://schemas.microsoft.com/office/powerpoint/2012/main" userId="Nicholas Mikolajewic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/>
    <p:restoredTop sz="94643"/>
  </p:normalViewPr>
  <p:slideViewPr>
    <p:cSldViewPr snapToGrid="0">
      <p:cViewPr varScale="1">
        <p:scale>
          <a:sx n="75" d="100"/>
          <a:sy n="75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6EB9-48C3-474A-8D54-BC8E5BF0E2CE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F0694-0660-B341-9EF0-C877383E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3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8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3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9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F0694-0660-B341-9EF0-C877383E864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51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8C563-D9B3-30FD-BD94-6732A0F4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90E27-E9DF-8B73-414E-FB9E40679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5A38E-242A-001B-EBD5-0B46096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32290-D44E-E914-9A1A-D32D660C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082E5-C775-7154-F3E6-5EF859C6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5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BD77-A252-A7E6-6C27-14F1BC06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62C7B-0DCD-2BC8-B171-9234CF45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210D-505B-194D-C2C8-B17618F3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F0C56-D435-787E-1823-C9DB34B2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56BF0-0AD9-D741-01DD-204E419D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5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29492-378A-48F3-2E9A-EB9981D2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030AD-6C6A-B388-E910-29E2C62D8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EA25B-8EFB-2F5E-EB03-1670F734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33EF4-6DEF-0F5F-9B29-C628157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E6891-17BF-308B-7AB2-29145536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6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3BB3-18AF-5387-54BD-834076F6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878B7-B00A-95B2-FA5F-359FBDA1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6080E-634E-0397-49C9-C64C1E12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FF14A-1B4F-26FE-34BA-9BE8B250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52BD8-90F0-F835-CA00-10FFED18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6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6D3FD-F3F0-C19F-7A98-E1BFF00F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1C08A7-9D60-BA5F-086D-057FDBC3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B1568-EC64-53E9-C753-A7D10478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09671-6FE5-D146-F8A0-4F86EED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541B1-7187-E7B7-314F-5BF11493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0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ADBE-E1B8-B2EE-C96D-1747C5C7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65B3E-CD8F-1C21-8A28-D9DD4C86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C93C8-C330-BA14-BF4A-BE2096169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E9234-68B5-72C2-5635-D8762B21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D4B2B-F620-0FD4-719A-6F9A4A5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55E286-A63F-8719-FC1F-9E274548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9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810B-6D1A-089C-2BCB-9FEDD77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2DC4A6-E170-8F09-ED2A-AD07C1A1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B5435-1C2B-B485-7AB2-D45508D90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76EC0-4D26-3234-C63C-7A7CE5676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5FFE9A-1A0E-F4E0-E09C-8BEB5BEE7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DF463B-7434-B61F-19B9-6D502313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260D14-E678-8F9B-2ED9-DB5E969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9E4C3F-141C-0138-FCC6-4D3DCEC4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99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B7FA-D7BB-38FB-42FC-0A6B8DD5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B266AC-56C5-12F0-786F-97E99141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6C86-DD1D-85B9-B03A-7626722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37705D-A037-53F8-2479-B3FE2A42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1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A4ABF-1BFB-B92B-06E6-2604BA3F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F8EDC6-E29D-B0B7-D66D-5F6D1A81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ABC7EB-5584-B846-E37B-68C377F3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4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96AD-26A6-BC95-1224-1191B335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C739-0AD7-213E-BDB8-7B000042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13DB3-0EF2-6411-54A0-32DBCFD3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46BCB5-210E-18D2-EDE6-F321AB37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BADE7-41AF-EB80-E9D2-06427EF7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45F446-F766-D2E1-CD4A-FA5DD55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8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DC0C-01E6-7694-FD6D-C1E4414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214D7B-77E6-E5BF-F853-0671E10C3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95D25-8499-F108-F08D-84C6C8E4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0DB363-E559-9721-43CB-B43F642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B2F2D-3704-7FE8-DDA3-BFFBE67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7062A-18D4-FBF9-2A4C-2200221A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8A24B7-764B-6A20-72AB-C47CF8AB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26007-8863-09C1-7A26-BF341B0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83746-7046-DF22-7439-346D4FD8F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6189-9528-3542-9E6B-771E1734E5C3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3A240-4CB8-C1F6-63AE-2257C297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0055E-60AB-5C33-78E6-4AB2F12DE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4C20-F303-614E-8F29-57B3A06782D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6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ikolajewicz/scPipel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NMikolajewicz/scPipeli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mikolajewicz.github.io/scMiko/articles/scPipeline_module_overview.htm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mikolajewicz.github.io/scMiko/articles/scPipeline_module_over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6F76A4-ACA9-4145-80F2-4395B8E02102}"/>
              </a:ext>
            </a:extLst>
          </p:cNvPr>
          <p:cNvSpPr txBox="1">
            <a:spLocks/>
          </p:cNvSpPr>
          <p:nvPr/>
        </p:nvSpPr>
        <p:spPr>
          <a:xfrm>
            <a:off x="0" y="2412568"/>
            <a:ext cx="12192000" cy="1880032"/>
          </a:xfrm>
          <a:prstGeom prst="rect">
            <a:avLst/>
          </a:prstGeom>
          <a:solidFill>
            <a:srgbClr val="2C3E5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740B5-C7CC-44E4-CE4B-F64FF134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rgbClr val="FFFFFF"/>
                </a:solidFill>
              </a:rPr>
              <a:t>ScPipeline tutorial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A38C2-469D-8799-6598-0FE856262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rgbClr val="FFFFFF"/>
                </a:solidFill>
              </a:rPr>
              <a:t>Mikolajewicz </a:t>
            </a:r>
            <a:r>
              <a:rPr lang="es-MX" i="1" dirty="0">
                <a:solidFill>
                  <a:srgbClr val="FFFFFF"/>
                </a:solidFill>
              </a:rPr>
              <a:t>et al</a:t>
            </a:r>
            <a:r>
              <a:rPr lang="es-MX" dirty="0">
                <a:solidFill>
                  <a:srgbClr val="FFFFFF"/>
                </a:solidFill>
              </a:rPr>
              <a:t>, 2022.</a:t>
            </a:r>
          </a:p>
        </p:txBody>
      </p:sp>
    </p:spTree>
    <p:extLst>
      <p:ext uri="{BB962C8B-B14F-4D97-AF65-F5344CB8AC3E}">
        <p14:creationId xmlns:p14="http://schemas.microsoft.com/office/powerpoint/2010/main" val="83725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086"/>
            <a:ext cx="12192000" cy="647937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Cloning the scPipeline git repository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9D65B-F77D-AD0A-32C4-EEC52DA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96" y="1307979"/>
            <a:ext cx="5446144" cy="376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Install git and enable version control interface for RStudio by going to Tools &gt; Global Options &gt; Git/SVN. You will need to add the path to the git folder.</a:t>
            </a:r>
          </a:p>
          <a:p>
            <a:pPr marL="0" indent="0">
              <a:buNone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proceed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the git website and download the latest version.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the instructions from the installer and specify or move the git folder once it has been installed.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555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Open RStudio and click on File &gt; New Project. This will prompt you to a window with 3 options. Select “Version Control”. 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From there select the “Git” option and add the repository URL (</a:t>
            </a:r>
            <a:r>
              <a:rPr lang="es-MX" sz="2000" dirty="0">
                <a:hlinkClick r:id="rId3"/>
              </a:rPr>
              <a:t>https://github.com/NMikolajewicz/scPipeline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 and name (scPipeline). Select a directory for the project.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 available modules can now be accessed from the files under the specified directory.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357C5AE-B837-0214-76E7-49A3DDDD6618}"/>
              </a:ext>
            </a:extLst>
          </p:cNvPr>
          <p:cNvSpPr txBox="1">
            <a:spLocks/>
          </p:cNvSpPr>
          <p:nvPr/>
        </p:nvSpPr>
        <p:spPr>
          <a:xfrm>
            <a:off x="4016396" y="4407680"/>
            <a:ext cx="2269066" cy="177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You may need to restart RStudio to start seeing the changes in configuration.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625891-2B8F-232C-44F4-894D74B7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92" y="3995393"/>
            <a:ext cx="2565782" cy="2673521"/>
          </a:xfrm>
          <a:prstGeom prst="rect">
            <a:avLst/>
          </a:prstGeom>
        </p:spPr>
      </p:pic>
      <p:sp>
        <p:nvSpPr>
          <p:cNvPr id="13" name="Marco 12">
            <a:extLst>
              <a:ext uri="{FF2B5EF4-FFF2-40B4-BE49-F238E27FC236}">
                <a16:creationId xmlns:a16="http://schemas.microsoft.com/office/drawing/2014/main" id="{797A6136-A51E-6B2C-D9C4-A1493FA29814}"/>
              </a:ext>
            </a:extLst>
          </p:cNvPr>
          <p:cNvSpPr/>
          <p:nvPr/>
        </p:nvSpPr>
        <p:spPr>
          <a:xfrm>
            <a:off x="1666710" y="4252892"/>
            <a:ext cx="1749032" cy="473372"/>
          </a:xfrm>
          <a:prstGeom prst="frame">
            <a:avLst>
              <a:gd name="adj1" fmla="val 8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F4D38554-D346-C04C-DA13-BD94B06DEC00}"/>
              </a:ext>
            </a:extLst>
          </p:cNvPr>
          <p:cNvSpPr/>
          <p:nvPr/>
        </p:nvSpPr>
        <p:spPr>
          <a:xfrm>
            <a:off x="999120" y="5550021"/>
            <a:ext cx="683619" cy="309444"/>
          </a:xfrm>
          <a:prstGeom prst="frame">
            <a:avLst>
              <a:gd name="adj1" fmla="val 8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696189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Optional. Set up an .Rprofile with output path and username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341244" y="1048410"/>
            <a:ext cx="11509512" cy="501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3. Optional: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análysis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logs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Project folder,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set .Rprofile file with ”data.path” and “user” for the module log and output path. On the Terminal window type: “touch .Rprofile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and then “open .Rprofile”.</a:t>
            </a: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one variable per line and then save and close the .Rprofile. “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data.path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outputs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and “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variables will be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the Global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everytime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F7E04B-F57F-283F-CA60-5B81F063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15" y="4007479"/>
            <a:ext cx="5114542" cy="882381"/>
          </a:xfrm>
          <a:prstGeom prst="rect">
            <a:avLst/>
          </a:prstGeom>
        </p:spPr>
      </p:pic>
      <p:sp>
        <p:nvSpPr>
          <p:cNvPr id="11" name="Marco 10">
            <a:extLst>
              <a:ext uri="{FF2B5EF4-FFF2-40B4-BE49-F238E27FC236}">
                <a16:creationId xmlns:a16="http://schemas.microsoft.com/office/drawing/2014/main" id="{10DBB55C-1020-FD3A-E82E-0C146F87BD66}"/>
              </a:ext>
            </a:extLst>
          </p:cNvPr>
          <p:cNvSpPr/>
          <p:nvPr/>
        </p:nvSpPr>
        <p:spPr>
          <a:xfrm>
            <a:off x="3112359" y="4007479"/>
            <a:ext cx="1137013" cy="3594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6CA301D-D587-D0FF-756D-893B97556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41" y="5737278"/>
            <a:ext cx="4075040" cy="11718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4BB19A-4ABF-005A-C8FD-0162C5644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44" y="1881510"/>
            <a:ext cx="11112500" cy="1219200"/>
          </a:xfrm>
          <a:prstGeom prst="rect">
            <a:avLst/>
          </a:prstGeom>
        </p:spPr>
      </p:pic>
      <p:sp>
        <p:nvSpPr>
          <p:cNvPr id="15" name="Marco 14">
            <a:extLst>
              <a:ext uri="{FF2B5EF4-FFF2-40B4-BE49-F238E27FC236}">
                <a16:creationId xmlns:a16="http://schemas.microsoft.com/office/drawing/2014/main" id="{C4905E62-30A8-E89D-558D-6074941B16A6}"/>
              </a:ext>
            </a:extLst>
          </p:cNvPr>
          <p:cNvSpPr/>
          <p:nvPr/>
        </p:nvSpPr>
        <p:spPr>
          <a:xfrm>
            <a:off x="5718386" y="2457450"/>
            <a:ext cx="1828800" cy="643260"/>
          </a:xfrm>
          <a:prstGeom prst="frame">
            <a:avLst>
              <a:gd name="adj1" fmla="val 79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o 14">
            <a:extLst>
              <a:ext uri="{FF2B5EF4-FFF2-40B4-BE49-F238E27FC236}">
                <a16:creationId xmlns:a16="http://schemas.microsoft.com/office/drawing/2014/main" id="{C6B10DCB-9ADF-4C50-AF73-ABDF1B99095A}"/>
              </a:ext>
            </a:extLst>
          </p:cNvPr>
          <p:cNvSpPr/>
          <p:nvPr/>
        </p:nvSpPr>
        <p:spPr>
          <a:xfrm>
            <a:off x="1201015" y="1881510"/>
            <a:ext cx="1181754" cy="385440"/>
          </a:xfrm>
          <a:prstGeom prst="frame">
            <a:avLst>
              <a:gd name="adj1" fmla="val 7995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778487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module to run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9D65B-F77D-AD0A-32C4-EEC52DA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5" y="1319520"/>
            <a:ext cx="5446144" cy="1663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Open the scPipeline project with RStudio. To access a module click on the file name under the ”Files” section in the RStudio window.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7A5A29-E926-6B48-6E40-B13CC008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74" y="2971800"/>
            <a:ext cx="3628094" cy="3230217"/>
          </a:xfrm>
          <a:prstGeom prst="rect">
            <a:avLst/>
          </a:prstGeom>
        </p:spPr>
      </p:pic>
      <p:sp>
        <p:nvSpPr>
          <p:cNvPr id="6" name="Marco 5">
            <a:extLst>
              <a:ext uri="{FF2B5EF4-FFF2-40B4-BE49-F238E27FC236}">
                <a16:creationId xmlns:a16="http://schemas.microsoft.com/office/drawing/2014/main" id="{F6A2E4A3-B5A9-E73D-38D9-0B9A7EC3682C}"/>
              </a:ext>
            </a:extLst>
          </p:cNvPr>
          <p:cNvSpPr/>
          <p:nvPr/>
        </p:nvSpPr>
        <p:spPr>
          <a:xfrm>
            <a:off x="817568" y="4456705"/>
            <a:ext cx="3933336" cy="1121531"/>
          </a:xfrm>
          <a:prstGeom prst="frame">
            <a:avLst>
              <a:gd name="adj1" fmla="val 32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EB32E1F-430E-528A-7650-B4E9238AD48C}"/>
              </a:ext>
            </a:extLst>
          </p:cNvPr>
          <p:cNvSpPr txBox="1">
            <a:spLocks/>
          </p:cNvSpPr>
          <p:nvPr/>
        </p:nvSpPr>
        <p:spPr>
          <a:xfrm>
            <a:off x="6523265" y="1265389"/>
            <a:ext cx="5446144" cy="2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Alternatively, the code for individual modules can be copied or downloaded from: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https://github.com/NMikolajewicz/scPipeline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proceeding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 1-3 </a:t>
            </a:r>
            <a:r>
              <a:rPr lang="es-MX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omitted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However, a .Rprofile can still be created (step 3) to specify the output path and user.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19AB2-6DEE-7EBD-2DF3-120D34F04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01" y="3604472"/>
            <a:ext cx="4545925" cy="3054746"/>
          </a:xfrm>
          <a:prstGeom prst="rect">
            <a:avLst/>
          </a:prstGeom>
        </p:spPr>
      </p:pic>
      <p:sp>
        <p:nvSpPr>
          <p:cNvPr id="18" name="Marco 17">
            <a:extLst>
              <a:ext uri="{FF2B5EF4-FFF2-40B4-BE49-F238E27FC236}">
                <a16:creationId xmlns:a16="http://schemas.microsoft.com/office/drawing/2014/main" id="{2E0F7DC1-0528-F044-04B6-26C5753D8DA9}"/>
              </a:ext>
            </a:extLst>
          </p:cNvPr>
          <p:cNvSpPr/>
          <p:nvPr/>
        </p:nvSpPr>
        <p:spPr>
          <a:xfrm>
            <a:off x="6685589" y="5146765"/>
            <a:ext cx="4545925" cy="1095008"/>
          </a:xfrm>
          <a:prstGeom prst="frame">
            <a:avLst>
              <a:gd name="adj1" fmla="val 32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011"/>
            <a:ext cx="12192000" cy="843834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packages and specify input parameters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9D65B-F77D-AD0A-32C4-EEC52DA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132" y="1407102"/>
            <a:ext cx="5651292" cy="23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Open in RStudio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module (i.e., R script)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want to run and scroll down to the parameter specification chunk (chunk 2). Edit the parameter.list variables to costumize the analysis.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16616C4-8B53-C71E-FE9F-8B486E711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64"/>
          <a:stretch/>
        </p:blipFill>
        <p:spPr>
          <a:xfrm>
            <a:off x="6189132" y="3299035"/>
            <a:ext cx="5156824" cy="1513415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9CDD454-87C8-967F-3793-FCFE2A8E9E05}"/>
              </a:ext>
            </a:extLst>
          </p:cNvPr>
          <p:cNvSpPr txBox="1">
            <a:spLocks/>
          </p:cNvSpPr>
          <p:nvPr/>
        </p:nvSpPr>
        <p:spPr>
          <a:xfrm>
            <a:off x="622977" y="1407102"/>
            <a:ext cx="5651292" cy="166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Make sure that all packages needed are installed. These can be found in the setup part, the first chunk of code.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D0028EF-382B-D14D-69E1-E740490B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" y="2450442"/>
            <a:ext cx="4780991" cy="1902639"/>
          </a:xfrm>
          <a:prstGeom prst="rect">
            <a:avLst/>
          </a:prstGeom>
        </p:spPr>
      </p:pic>
      <p:sp>
        <p:nvSpPr>
          <p:cNvPr id="16" name="Marco 15">
            <a:extLst>
              <a:ext uri="{FF2B5EF4-FFF2-40B4-BE49-F238E27FC236}">
                <a16:creationId xmlns:a16="http://schemas.microsoft.com/office/drawing/2014/main" id="{534525AF-4FAB-4F09-CF6F-67991DF64BBB}"/>
              </a:ext>
            </a:extLst>
          </p:cNvPr>
          <p:cNvSpPr/>
          <p:nvPr/>
        </p:nvSpPr>
        <p:spPr>
          <a:xfrm>
            <a:off x="494001" y="3339061"/>
            <a:ext cx="5044877" cy="5743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D3F6E9-09E9-79D8-C6CB-1F3F34F6739E}"/>
              </a:ext>
            </a:extLst>
          </p:cNvPr>
          <p:cNvSpPr txBox="1">
            <a:spLocks/>
          </p:cNvSpPr>
          <p:nvPr/>
        </p:nvSpPr>
        <p:spPr>
          <a:xfrm>
            <a:off x="605450" y="4558003"/>
            <a:ext cx="5490550" cy="1676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These can be installed from the Console window using “install.packages()”, “BiocManager::install()” or by visiting the developer website and following their instructions.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B6DDCF-F090-BF8C-512E-CB138E7ACDA2}"/>
              </a:ext>
            </a:extLst>
          </p:cNvPr>
          <p:cNvSpPr txBox="1"/>
          <p:nvPr/>
        </p:nvSpPr>
        <p:spPr>
          <a:xfrm>
            <a:off x="6096000" y="4854668"/>
            <a:ext cx="1225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For example, add the path to the data file in “input.object”.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3F6CFACC-BC81-88E1-6D0F-FD79548ADFEB}"/>
              </a:ext>
            </a:extLst>
          </p:cNvPr>
          <p:cNvSpPr txBox="1">
            <a:spLocks/>
          </p:cNvSpPr>
          <p:nvPr/>
        </p:nvSpPr>
        <p:spPr>
          <a:xfrm>
            <a:off x="6096000" y="5403510"/>
            <a:ext cx="5651292" cy="151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Description of the parameters can be found at: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https://nmikolajewicz.github.io/scMiko/articles/scPipeline_module_overview.html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1120394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a module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BC9B63B-5A1A-3416-413F-6E09A9FD96D6}"/>
              </a:ext>
            </a:extLst>
          </p:cNvPr>
          <p:cNvSpPr txBox="1">
            <a:spLocks/>
          </p:cNvSpPr>
          <p:nvPr/>
        </p:nvSpPr>
        <p:spPr>
          <a:xfrm>
            <a:off x="622976" y="1407102"/>
            <a:ext cx="11054673" cy="166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7.1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 full module can be run automatically by clicking on the ”Knit” icon. This will run all the chunks sequentially and yield an HTML report which will open in a separate window once the module is done running.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9BF5761-2C41-4D46-FCB5-E66C37FA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07" y="2471647"/>
            <a:ext cx="8006718" cy="1120394"/>
          </a:xfrm>
          <a:prstGeom prst="rect">
            <a:avLst/>
          </a:prstGeom>
        </p:spPr>
      </p:pic>
      <p:sp>
        <p:nvSpPr>
          <p:cNvPr id="20" name="Marco 19">
            <a:extLst>
              <a:ext uri="{FF2B5EF4-FFF2-40B4-BE49-F238E27FC236}">
                <a16:creationId xmlns:a16="http://schemas.microsoft.com/office/drawing/2014/main" id="{8DD2DF47-7A8F-2395-FDCE-3F5110DC1BF6}"/>
              </a:ext>
            </a:extLst>
          </p:cNvPr>
          <p:cNvSpPr/>
          <p:nvPr/>
        </p:nvSpPr>
        <p:spPr>
          <a:xfrm>
            <a:off x="4631634" y="3050859"/>
            <a:ext cx="627326" cy="5601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21213C2-7BF5-0FF9-9881-2B14F9FD47E4}"/>
              </a:ext>
            </a:extLst>
          </p:cNvPr>
          <p:cNvSpPr txBox="1">
            <a:spLocks/>
          </p:cNvSpPr>
          <p:nvPr/>
        </p:nvSpPr>
        <p:spPr>
          <a:xfrm>
            <a:off x="622976" y="3891154"/>
            <a:ext cx="11054673" cy="166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7.2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The module can be run chunk-by-chunk. On each chunk of code click on the green arrow. Set “general.print.inline = T” in “parameter.list” to see the output of each chunk. This option will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 HTML report.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EB2D17D-DB09-9675-BD57-B504035F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07" y="5036403"/>
            <a:ext cx="8006718" cy="1259593"/>
          </a:xfrm>
          <a:prstGeom prst="rect">
            <a:avLst/>
          </a:prstGeom>
        </p:spPr>
      </p:pic>
      <p:sp>
        <p:nvSpPr>
          <p:cNvPr id="24" name="Marco 23">
            <a:extLst>
              <a:ext uri="{FF2B5EF4-FFF2-40B4-BE49-F238E27FC236}">
                <a16:creationId xmlns:a16="http://schemas.microsoft.com/office/drawing/2014/main" id="{0F6369A3-C939-4D34-B132-719E5933A279}"/>
              </a:ext>
            </a:extLst>
          </p:cNvPr>
          <p:cNvSpPr/>
          <p:nvPr/>
        </p:nvSpPr>
        <p:spPr>
          <a:xfrm>
            <a:off x="9469089" y="5020545"/>
            <a:ext cx="568863" cy="51406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45B-3E45-63E2-8D33-EF8A6194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88"/>
            <a:ext cx="12192000" cy="1120394"/>
          </a:xfrm>
          <a:solidFill>
            <a:srgbClr val="2C3E50"/>
          </a:solidFill>
        </p:spPr>
        <p:txBody>
          <a:bodyPr>
            <a:normAutofit/>
          </a:bodyPr>
          <a:lstStyle/>
          <a:p>
            <a:pPr algn="ctr"/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MX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s-MX" sz="2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67EAE7-4B91-1675-8762-BFBB0C0E377F}"/>
              </a:ext>
            </a:extLst>
          </p:cNvPr>
          <p:cNvSpPr txBox="1">
            <a:spLocks/>
          </p:cNvSpPr>
          <p:nvPr/>
        </p:nvSpPr>
        <p:spPr>
          <a:xfrm>
            <a:off x="6507194" y="1307980"/>
            <a:ext cx="544614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BC9B63B-5A1A-3416-413F-6E09A9FD96D6}"/>
              </a:ext>
            </a:extLst>
          </p:cNvPr>
          <p:cNvSpPr txBox="1">
            <a:spLocks/>
          </p:cNvSpPr>
          <p:nvPr/>
        </p:nvSpPr>
        <p:spPr>
          <a:xfrm>
            <a:off x="711876" y="1578144"/>
            <a:ext cx="11054673" cy="211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scPipeline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can be 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GitHub: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https://nmikolajewicz.github.io/scMiko/articles/scPipeline_module_overview.html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hesitate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Nicholas Mikolajewicz (n.Mikolajewicz@utoronto.ca)</a:t>
            </a:r>
          </a:p>
        </p:txBody>
      </p:sp>
    </p:spTree>
    <p:extLst>
      <p:ext uri="{BB962C8B-B14F-4D97-AF65-F5344CB8AC3E}">
        <p14:creationId xmlns:p14="http://schemas.microsoft.com/office/powerpoint/2010/main" val="4181598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ScPipeline tutorial</vt:lpstr>
      <vt:lpstr>Getting started. Cloning the scPipeline git repository</vt:lpstr>
      <vt:lpstr>Optional. Set up an .Rprofile with output path and username</vt:lpstr>
      <vt:lpstr>Choosing a module to run</vt:lpstr>
      <vt:lpstr>Install packages and specify input parameters</vt:lpstr>
      <vt:lpstr>Running a module</vt:lpstr>
      <vt:lpstr>Additional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ScPipeline tutorial</dc:title>
  <dc:creator>Magali Aguilera Uribe</dc:creator>
  <cp:lastModifiedBy>Nicholas Mikolajewicz</cp:lastModifiedBy>
  <cp:revision>17</cp:revision>
  <dcterms:created xsi:type="dcterms:W3CDTF">2022-07-27T14:03:18Z</dcterms:created>
  <dcterms:modified xsi:type="dcterms:W3CDTF">2022-08-03T18:38:05Z</dcterms:modified>
</cp:coreProperties>
</file>