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850D6-E839-4677-8F6C-77CAC295B924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B6B2-AE5F-4305-9CB5-2FF82A722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607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850D6-E839-4677-8F6C-77CAC295B924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B6B2-AE5F-4305-9CB5-2FF82A722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85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850D6-E839-4677-8F6C-77CAC295B924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B6B2-AE5F-4305-9CB5-2FF82A722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368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850D6-E839-4677-8F6C-77CAC295B924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B6B2-AE5F-4305-9CB5-2FF82A722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97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850D6-E839-4677-8F6C-77CAC295B924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B6B2-AE5F-4305-9CB5-2FF82A722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608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850D6-E839-4677-8F6C-77CAC295B924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B6B2-AE5F-4305-9CB5-2FF82A722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748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850D6-E839-4677-8F6C-77CAC295B924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B6B2-AE5F-4305-9CB5-2FF82A722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448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850D6-E839-4677-8F6C-77CAC295B924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B6B2-AE5F-4305-9CB5-2FF82A722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750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850D6-E839-4677-8F6C-77CAC295B924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B6B2-AE5F-4305-9CB5-2FF82A722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669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850D6-E839-4677-8F6C-77CAC295B924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B6B2-AE5F-4305-9CB5-2FF82A722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066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850D6-E839-4677-8F6C-77CAC295B924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B6B2-AE5F-4305-9CB5-2FF82A722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735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850D6-E839-4677-8F6C-77CAC295B924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B6B2-AE5F-4305-9CB5-2FF82A722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035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hobbang143.blog.me/221461726444" TargetMode="External"/><Relationship Id="rId2" Type="http://schemas.openxmlformats.org/officeDocument/2006/relationships/hyperlink" Target="https://www.anaconda.com/distributio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설치 </a:t>
            </a:r>
            <a:r>
              <a:rPr lang="ko-KR" altLang="en-US" dirty="0" err="1" smtClean="0"/>
              <a:t>메뉴얼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768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22422" y="650788"/>
            <a:ext cx="114011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2422" y="189472"/>
            <a:ext cx="4810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목차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99070" y="1202724"/>
            <a:ext cx="46049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 smtClean="0"/>
              <a:t>Python Installation</a:t>
            </a:r>
            <a:r>
              <a:rPr lang="ko-KR" altLang="en-US" dirty="0" smtClean="0"/>
              <a:t> </a:t>
            </a:r>
            <a:r>
              <a:rPr lang="en-US" altLang="ko-KR" dirty="0" smtClean="0"/>
              <a:t>In Home</a:t>
            </a:r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 smtClean="0"/>
              <a:t>Python Installation In Company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4680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22422" y="650788"/>
            <a:ext cx="114011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2422" y="189472"/>
            <a:ext cx="4810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en-US" altLang="ko-KR" b="1" dirty="0" smtClean="0"/>
              <a:t>Python Installation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In Home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6118" y="1359243"/>
            <a:ext cx="10313773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 smtClean="0"/>
              <a:t>Google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anaconda </a:t>
            </a:r>
            <a:r>
              <a:rPr lang="ko-KR" altLang="en-US" dirty="0" smtClean="0"/>
              <a:t>라고 칩니다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>
                <a:sym typeface="Wingdings" panose="05000000000000000000" pitchFamily="2" charset="2"/>
              </a:rPr>
              <a:t> </a:t>
            </a:r>
            <a:r>
              <a:rPr lang="ko-KR" altLang="en-US" sz="1400" dirty="0" smtClean="0">
                <a:sym typeface="Wingdings" panose="05000000000000000000" pitchFamily="2" charset="2"/>
              </a:rPr>
              <a:t>아나콘다는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파이썬</a:t>
            </a:r>
            <a:r>
              <a:rPr lang="en-US" altLang="ko-KR" sz="1400" dirty="0" smtClean="0">
                <a:sym typeface="Wingdings" panose="05000000000000000000" pitchFamily="2" charset="2"/>
              </a:rPr>
              <a:t>(</a:t>
            </a:r>
            <a:r>
              <a:rPr lang="ko-KR" altLang="en-US" sz="1400" dirty="0" smtClean="0">
                <a:sym typeface="Wingdings" panose="05000000000000000000" pitchFamily="2" charset="2"/>
              </a:rPr>
              <a:t>언어</a:t>
            </a:r>
            <a:r>
              <a:rPr lang="en-US" altLang="ko-KR" sz="1400" dirty="0" smtClean="0">
                <a:sym typeface="Wingdings" panose="05000000000000000000" pitchFamily="2" charset="2"/>
              </a:rPr>
              <a:t>)</a:t>
            </a:r>
            <a:r>
              <a:rPr lang="ko-KR" altLang="en-US" sz="1400" dirty="0" smtClean="0">
                <a:sym typeface="Wingdings" panose="05000000000000000000" pitchFamily="2" charset="2"/>
              </a:rPr>
              <a:t>과 필수 라이브러리들이 함께 묶인 패키지로 이거 하나만 설치해 주시면 끝입니다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</a:t>
            </a:r>
          </a:p>
          <a:p>
            <a:pPr marL="342900" indent="-342900">
              <a:buAutoNum type="arabicParenR"/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 marL="342900" indent="-342900">
              <a:buAutoNum type="arabicParenR"/>
            </a:pPr>
            <a:r>
              <a:rPr lang="ko-KR" altLang="en-US" dirty="0">
                <a:sym typeface="Wingdings" panose="05000000000000000000" pitchFamily="2" charset="2"/>
              </a:rPr>
              <a:t>맨 </a:t>
            </a:r>
            <a:r>
              <a:rPr lang="ko-KR" altLang="en-US" dirty="0" smtClean="0">
                <a:sym typeface="Wingdings" panose="05000000000000000000" pitchFamily="2" charset="2"/>
              </a:rPr>
              <a:t>위에 있는 링크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smtClean="0">
                <a:sym typeface="Wingdings" panose="05000000000000000000" pitchFamily="2" charset="2"/>
                <a:hlinkClick r:id="rId2"/>
              </a:rPr>
              <a:t>https://www.anaconda.com/distribution/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로 접속하셔서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본인 </a:t>
            </a:r>
            <a:r>
              <a:rPr lang="en-US" altLang="ko-KR" dirty="0" smtClean="0">
                <a:sym typeface="Wingdings" panose="05000000000000000000" pitchFamily="2" charset="2"/>
              </a:rPr>
              <a:t>PC </a:t>
            </a:r>
            <a:r>
              <a:rPr lang="ko-KR" altLang="en-US" dirty="0" smtClean="0">
                <a:sym typeface="Wingdings" panose="05000000000000000000" pitchFamily="2" charset="2"/>
              </a:rPr>
              <a:t>환경에 맞는 설치 프로그램을 다운 받아주시면 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sz="1400" dirty="0" smtClean="0">
                <a:sym typeface="Wingdings" panose="05000000000000000000" pitchFamily="2" charset="2"/>
              </a:rPr>
              <a:t> OS, </a:t>
            </a:r>
            <a:r>
              <a:rPr lang="ko-KR" altLang="en-US" sz="1400" dirty="0" smtClean="0">
                <a:sym typeface="Wingdings" panose="05000000000000000000" pitchFamily="2" charset="2"/>
              </a:rPr>
              <a:t>시스템종류</a:t>
            </a:r>
            <a:r>
              <a:rPr lang="en-US" altLang="ko-KR" sz="1400" dirty="0" smtClean="0">
                <a:sym typeface="Wingdings" panose="05000000000000000000" pitchFamily="2" charset="2"/>
              </a:rPr>
              <a:t>(00Bit) </a:t>
            </a:r>
            <a:r>
              <a:rPr lang="ko-KR" altLang="en-US" sz="1400" dirty="0" smtClean="0">
                <a:sym typeface="Wingdings" panose="05000000000000000000" pitchFamily="2" charset="2"/>
              </a:rPr>
              <a:t>등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설</a:t>
            </a:r>
            <a:r>
              <a:rPr lang="ko-KR" altLang="en-US" dirty="0"/>
              <a:t>치 </a:t>
            </a:r>
            <a:r>
              <a:rPr lang="ko-KR" altLang="en-US" dirty="0" smtClean="0"/>
              <a:t>후 시작 프로그램에 </a:t>
            </a:r>
            <a:r>
              <a:rPr lang="en-US" altLang="ko-KR" dirty="0" smtClean="0"/>
              <a:t>anaconda </a:t>
            </a:r>
            <a:r>
              <a:rPr lang="ko-KR" altLang="en-US" dirty="0" smtClean="0"/>
              <a:t>폴더가 생성되어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폴더 안 </a:t>
            </a:r>
            <a:r>
              <a:rPr lang="en-US" altLang="ko-KR" dirty="0" err="1" smtClean="0"/>
              <a:t>Jupyter</a:t>
            </a:r>
            <a:r>
              <a:rPr lang="en-US" altLang="ko-KR" dirty="0" smtClean="0"/>
              <a:t> Notebook</a:t>
            </a:r>
            <a:r>
              <a:rPr lang="ko-KR" altLang="en-US" dirty="0" smtClean="0"/>
              <a:t>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실행 시키시면 현재 실행환경과 동일한 수행을 하실 수 있습니다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600" b="1" dirty="0" smtClean="0">
                <a:solidFill>
                  <a:srgbClr val="002060"/>
                </a:solidFill>
              </a:rPr>
              <a:t>※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이번 교육 때는 김기형 프로님이 한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PC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한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PC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설치해 주셨습니다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. </a:t>
            </a:r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r>
              <a:rPr lang="ko-KR" altLang="en-US" dirty="0" smtClean="0"/>
              <a:t>해당 링크를 참조해 주세요 </a:t>
            </a:r>
            <a:r>
              <a:rPr lang="en-US" altLang="ko-KR" dirty="0" smtClean="0"/>
              <a:t>(*’</a:t>
            </a:r>
            <a:r>
              <a:rPr lang="ko-KR" altLang="en-US" dirty="0" smtClean="0"/>
              <a:t>∇</a:t>
            </a:r>
            <a:r>
              <a:rPr lang="en-US" altLang="ko-KR" dirty="0" smtClean="0"/>
              <a:t>’*)   </a:t>
            </a:r>
            <a:r>
              <a:rPr lang="en-US" altLang="ko-KR" dirty="0" smtClean="0">
                <a:hlinkClick r:id="rId3"/>
              </a:rPr>
              <a:t>http://hobbang143.blog.me/221461726444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2418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22422" y="650788"/>
            <a:ext cx="114011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2422" y="189472"/>
            <a:ext cx="4810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en-US" altLang="ko-KR" b="1" dirty="0" smtClean="0"/>
              <a:t>Python Installation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In </a:t>
            </a:r>
            <a:r>
              <a:rPr lang="en-US" altLang="ko-KR" b="1" dirty="0" smtClean="0"/>
              <a:t>Company</a:t>
            </a:r>
            <a:endParaRPr lang="en-US" altLang="ko-KR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66118" y="1359243"/>
            <a:ext cx="10313773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분석</a:t>
            </a:r>
            <a:r>
              <a:rPr lang="en-US" altLang="ko-KR" dirty="0" smtClean="0"/>
              <a:t>PC</a:t>
            </a:r>
            <a:r>
              <a:rPr lang="ko-KR" altLang="en-US" dirty="0" smtClean="0"/>
              <a:t>를 신청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400" dirty="0" smtClean="0">
                <a:sym typeface="Wingdings" panose="05000000000000000000" pitchFamily="2" charset="2"/>
              </a:rPr>
              <a:t> </a:t>
            </a:r>
            <a:r>
              <a:rPr lang="ko-KR" altLang="en-US" sz="1400" dirty="0" smtClean="0">
                <a:sym typeface="Wingdings" panose="05000000000000000000" pitchFamily="2" charset="2"/>
              </a:rPr>
              <a:t>당사에서 </a:t>
            </a:r>
            <a:r>
              <a:rPr lang="en-US" altLang="ko-KR" sz="1400" dirty="0" smtClean="0">
                <a:sym typeface="Wingdings" panose="05000000000000000000" pitchFamily="2" charset="2"/>
              </a:rPr>
              <a:t>Python</a:t>
            </a:r>
            <a:r>
              <a:rPr lang="ko-KR" altLang="en-US" sz="1400" dirty="0" smtClean="0">
                <a:sym typeface="Wingdings" panose="05000000000000000000" pitchFamily="2" charset="2"/>
              </a:rPr>
              <a:t>은 분석 언어의 일종으로 인식되고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br>
              <a:rPr lang="en-US" altLang="ko-KR" sz="1400" dirty="0" smtClean="0">
                <a:sym typeface="Wingdings" panose="05000000000000000000" pitchFamily="2" charset="2"/>
              </a:rPr>
            </a:b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웹 연결을 통해 분석결과 및 데이터 유출의 가능성 등 보안 이슈가 있기 때문에</a:t>
            </a:r>
            <a:r>
              <a:rPr lang="en-US" altLang="ko-KR" sz="1400" dirty="0" smtClean="0">
                <a:sym typeface="Wingdings" panose="05000000000000000000" pitchFamily="2" charset="2"/>
              </a:rPr>
              <a:t>,</a:t>
            </a:r>
            <a:br>
              <a:rPr lang="en-US" altLang="ko-KR" sz="1400" dirty="0" smtClean="0">
                <a:sym typeface="Wingdings" panose="05000000000000000000" pitchFamily="2" charset="2"/>
              </a:rPr>
            </a:br>
            <a:r>
              <a:rPr lang="ko-KR" altLang="en-US" sz="1400" dirty="0" smtClean="0">
                <a:sym typeface="Wingdings" panose="05000000000000000000" pitchFamily="2" charset="2"/>
              </a:rPr>
              <a:t> 인터넷이 가능한 업무</a:t>
            </a:r>
            <a:r>
              <a:rPr lang="en-US" altLang="ko-KR" sz="1400" dirty="0" smtClean="0">
                <a:sym typeface="Wingdings" panose="05000000000000000000" pitchFamily="2" charset="2"/>
              </a:rPr>
              <a:t>PC(</a:t>
            </a:r>
            <a:r>
              <a:rPr lang="ko-KR" altLang="en-US" sz="1400" dirty="0" smtClean="0">
                <a:sym typeface="Wingdings" panose="05000000000000000000" pitchFamily="2" charset="2"/>
              </a:rPr>
              <a:t>기본</a:t>
            </a:r>
            <a:r>
              <a:rPr lang="en-US" altLang="ko-KR" sz="1400" dirty="0" smtClean="0">
                <a:sym typeface="Wingdings" panose="05000000000000000000" pitchFamily="2" charset="2"/>
              </a:rPr>
              <a:t>PC)</a:t>
            </a:r>
            <a:r>
              <a:rPr lang="ko-KR" altLang="en-US" sz="1400" dirty="0" smtClean="0">
                <a:sym typeface="Wingdings" panose="05000000000000000000" pitchFamily="2" charset="2"/>
              </a:rPr>
              <a:t>에 설치는 불가하고 분석</a:t>
            </a:r>
            <a:r>
              <a:rPr lang="en-US" altLang="ko-KR" sz="1400" dirty="0" smtClean="0">
                <a:sym typeface="Wingdings" panose="05000000000000000000" pitchFamily="2" charset="2"/>
              </a:rPr>
              <a:t>PC</a:t>
            </a:r>
            <a:r>
              <a:rPr lang="ko-KR" altLang="en-US" sz="1400" dirty="0" smtClean="0">
                <a:sym typeface="Wingdings" panose="05000000000000000000" pitchFamily="2" charset="2"/>
              </a:rPr>
              <a:t>를 신청한 후 해당</a:t>
            </a:r>
            <a:r>
              <a:rPr lang="en-US" altLang="ko-KR" sz="1400" dirty="0" smtClean="0">
                <a:sym typeface="Wingdings" panose="05000000000000000000" pitchFamily="2" charset="2"/>
              </a:rPr>
              <a:t>PC</a:t>
            </a:r>
            <a:r>
              <a:rPr lang="ko-KR" altLang="en-US" sz="1400" dirty="0" smtClean="0">
                <a:sym typeface="Wingdings" panose="05000000000000000000" pitchFamily="2" charset="2"/>
              </a:rPr>
              <a:t>에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파이썬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설치를 하셔야 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sz="1400" dirty="0" smtClean="0"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sym typeface="Wingdings" panose="05000000000000000000" pitchFamily="2" charset="2"/>
              </a:rPr>
            </a:br>
            <a:r>
              <a:rPr lang="en-US" altLang="ko-KR" sz="1400" dirty="0" smtClean="0">
                <a:sym typeface="Wingdings" panose="05000000000000000000" pitchFamily="2" charset="2"/>
              </a:rPr>
              <a:t>: </a:t>
            </a:r>
            <a:r>
              <a:rPr lang="ko-KR" altLang="en-US" sz="1400" dirty="0" smtClean="0">
                <a:sym typeface="Wingdings" panose="05000000000000000000" pitchFamily="2" charset="2"/>
              </a:rPr>
              <a:t>진</a:t>
            </a:r>
            <a:r>
              <a:rPr lang="ko-KR" altLang="en-US" sz="1400" dirty="0">
                <a:sym typeface="Wingdings" panose="05000000000000000000" pitchFamily="2" charset="2"/>
              </a:rPr>
              <a:t>행 </a:t>
            </a:r>
            <a:r>
              <a:rPr lang="en-US" altLang="ko-KR" sz="1400" dirty="0" smtClean="0">
                <a:sym typeface="Wingdings" panose="05000000000000000000" pitchFamily="2" charset="2"/>
              </a:rPr>
              <a:t>Process</a:t>
            </a:r>
            <a:br>
              <a:rPr lang="en-US" altLang="ko-KR" sz="1400" dirty="0" smtClean="0">
                <a:sym typeface="Wingdings" panose="05000000000000000000" pitchFamily="2" charset="2"/>
              </a:rPr>
            </a:br>
            <a:r>
              <a:rPr lang="en-US" altLang="ko-KR" sz="1400" dirty="0" smtClean="0"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sym typeface="Wingdings" panose="05000000000000000000" pitchFamily="2" charset="2"/>
              </a:rPr>
            </a:b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분석망</a:t>
            </a:r>
            <a:r>
              <a:rPr lang="en-US" altLang="ko-KR" sz="1400" dirty="0" smtClean="0">
                <a:sym typeface="Wingdings" panose="05000000000000000000" pitchFamily="2" charset="2"/>
              </a:rPr>
              <a:t>(</a:t>
            </a:r>
            <a:r>
              <a:rPr lang="ko-KR" altLang="en-US" sz="1400" dirty="0" smtClean="0">
                <a:sym typeface="Wingdings" panose="05000000000000000000" pitchFamily="2" charset="2"/>
              </a:rPr>
              <a:t>분석</a:t>
            </a:r>
            <a:r>
              <a:rPr lang="en-US" altLang="ko-KR" sz="1400" dirty="0" smtClean="0">
                <a:sym typeface="Wingdings" panose="05000000000000000000" pitchFamily="2" charset="2"/>
              </a:rPr>
              <a:t>PC</a:t>
            </a:r>
            <a:r>
              <a:rPr lang="ko-KR" altLang="en-US" sz="1400" dirty="0">
                <a:sym typeface="Wingdings" panose="05000000000000000000" pitchFamily="2" charset="2"/>
              </a:rPr>
              <a:t>용 </a:t>
            </a:r>
            <a:r>
              <a:rPr lang="ko-KR" altLang="en-US" sz="1400" dirty="0" smtClean="0">
                <a:sym typeface="Wingdings" panose="05000000000000000000" pitchFamily="2" charset="2"/>
              </a:rPr>
              <a:t>노란 </a:t>
            </a:r>
            <a:r>
              <a:rPr lang="en-US" altLang="ko-KR" sz="1400" dirty="0" smtClean="0">
                <a:sym typeface="Wingdings" panose="05000000000000000000" pitchFamily="2" charset="2"/>
              </a:rPr>
              <a:t>IP</a:t>
            </a:r>
            <a:r>
              <a:rPr lang="ko-KR" altLang="en-US" sz="1400" dirty="0" smtClean="0">
                <a:sym typeface="Wingdings" panose="05000000000000000000" pitchFamily="2" charset="2"/>
              </a:rPr>
              <a:t>선</a:t>
            </a:r>
            <a:r>
              <a:rPr lang="en-US" altLang="ko-KR" sz="1400" dirty="0" smtClean="0">
                <a:sym typeface="Wingdings" panose="05000000000000000000" pitchFamily="2" charset="2"/>
              </a:rPr>
              <a:t>) </a:t>
            </a:r>
            <a:r>
              <a:rPr lang="ko-KR" altLang="en-US" sz="1400" dirty="0" smtClean="0">
                <a:sym typeface="Wingdings" panose="05000000000000000000" pitchFamily="2" charset="2"/>
              </a:rPr>
              <a:t>설치 </a:t>
            </a:r>
            <a:r>
              <a:rPr lang="en-US" altLang="ko-KR" sz="1400" dirty="0" smtClean="0">
                <a:sym typeface="Wingdings" panose="05000000000000000000" pitchFamily="2" charset="2"/>
              </a:rPr>
              <a:t>~&gt; </a:t>
            </a:r>
            <a:r>
              <a:rPr lang="ko-KR" altLang="en-US" sz="1400" dirty="0" smtClean="0">
                <a:sym typeface="Wingdings" panose="05000000000000000000" pitchFamily="2" charset="2"/>
              </a:rPr>
              <a:t>분석</a:t>
            </a:r>
            <a:r>
              <a:rPr lang="en-US" altLang="ko-KR" sz="1400" dirty="0" smtClean="0">
                <a:sym typeface="Wingdings" panose="05000000000000000000" pitchFamily="2" charset="2"/>
              </a:rPr>
              <a:t>PC </a:t>
            </a:r>
            <a:r>
              <a:rPr lang="ko-KR" altLang="en-US" sz="1400" dirty="0" smtClean="0">
                <a:sym typeface="Wingdings" panose="05000000000000000000" pitchFamily="2" charset="2"/>
              </a:rPr>
              <a:t>신청 </a:t>
            </a:r>
            <a:r>
              <a:rPr lang="en-US" altLang="ko-KR" sz="1400" dirty="0" smtClean="0"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sym typeface="Wingdings" panose="05000000000000000000" pitchFamily="2" charset="2"/>
              </a:rPr>
            </a:br>
            <a:r>
              <a:rPr lang="en-US" altLang="ko-KR" sz="1400" dirty="0" smtClean="0">
                <a:sym typeface="Wingdings" panose="05000000000000000000" pitchFamily="2" charset="2"/>
              </a:rPr>
              <a:t>  ~&gt; </a:t>
            </a:r>
            <a:r>
              <a:rPr lang="ko-KR" altLang="en-US" sz="1400" dirty="0" smtClean="0">
                <a:sym typeface="Wingdings" panose="05000000000000000000" pitchFamily="2" charset="2"/>
              </a:rPr>
              <a:t>분석</a:t>
            </a:r>
            <a:r>
              <a:rPr lang="en-US" altLang="ko-KR" sz="1400" dirty="0" smtClean="0">
                <a:sym typeface="Wingdings" panose="05000000000000000000" pitchFamily="2" charset="2"/>
              </a:rPr>
              <a:t>PC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셋팅</a:t>
            </a:r>
            <a:r>
              <a:rPr lang="en-US" altLang="ko-KR" sz="1400" dirty="0" smtClean="0">
                <a:sym typeface="Wingdings" panose="05000000000000000000" pitchFamily="2" charset="2"/>
              </a:rPr>
              <a:t> (IP </a:t>
            </a:r>
            <a:r>
              <a:rPr lang="ko-KR" altLang="en-US" sz="1400" dirty="0" smtClean="0">
                <a:sym typeface="Wingdings" panose="05000000000000000000" pitchFamily="2" charset="2"/>
              </a:rPr>
              <a:t>설정</a:t>
            </a:r>
            <a:r>
              <a:rPr lang="en-US" altLang="ko-KR" sz="1400" dirty="0" smtClean="0">
                <a:sym typeface="Wingdings" panose="05000000000000000000" pitchFamily="2" charset="2"/>
              </a:rPr>
              <a:t>,</a:t>
            </a:r>
            <a:r>
              <a:rPr lang="ko-KR" altLang="en-US" sz="1400" dirty="0" smtClean="0">
                <a:sym typeface="Wingdings" panose="05000000000000000000" pitchFamily="2" charset="2"/>
              </a:rPr>
              <a:t>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SSbridge</a:t>
            </a:r>
            <a:r>
              <a:rPr lang="en-US" altLang="ko-KR" sz="1400" dirty="0" smtClean="0">
                <a:sym typeface="Wingdings" panose="05000000000000000000" pitchFamily="2" charset="2"/>
              </a:rPr>
              <a:t>[</a:t>
            </a:r>
            <a:r>
              <a:rPr lang="ko-KR" altLang="en-US" sz="1400" dirty="0" smtClean="0">
                <a:sym typeface="Wingdings" panose="05000000000000000000" pitchFamily="2" charset="2"/>
              </a:rPr>
              <a:t>파일전송 프로그</a:t>
            </a:r>
            <a:r>
              <a:rPr lang="ko-KR" altLang="en-US" sz="1400" dirty="0">
                <a:sym typeface="Wingdings" panose="05000000000000000000" pitchFamily="2" charset="2"/>
              </a:rPr>
              <a:t>램</a:t>
            </a:r>
            <a:r>
              <a:rPr lang="en-US" altLang="ko-KR" sz="1400" dirty="0" smtClean="0">
                <a:sym typeface="Wingdings" panose="05000000000000000000" pitchFamily="2" charset="2"/>
              </a:rPr>
              <a:t>] </a:t>
            </a:r>
            <a:r>
              <a:rPr lang="ko-KR" altLang="en-US" sz="1400" dirty="0" smtClean="0">
                <a:sym typeface="Wingdings" panose="05000000000000000000" pitchFamily="2" charset="2"/>
              </a:rPr>
              <a:t>설치</a:t>
            </a:r>
            <a:r>
              <a:rPr lang="en-US" altLang="ko-KR" sz="1400" dirty="0" smtClean="0">
                <a:sym typeface="Wingdings" panose="05000000000000000000" pitchFamily="2" charset="2"/>
              </a:rPr>
              <a:t>, IT-Gate </a:t>
            </a:r>
            <a:r>
              <a:rPr lang="ko-KR" altLang="en-US" sz="1400" dirty="0" smtClean="0">
                <a:sym typeface="Wingdings" panose="05000000000000000000" pitchFamily="2" charset="2"/>
              </a:rPr>
              <a:t>설치</a:t>
            </a:r>
            <a:r>
              <a:rPr lang="en-US" altLang="ko-KR" sz="1400" dirty="0" smtClean="0">
                <a:sym typeface="Wingdings" panose="05000000000000000000" pitchFamily="2" charset="2"/>
              </a:rPr>
              <a:t>[</a:t>
            </a:r>
            <a:r>
              <a:rPr lang="ko-KR" altLang="en-US" sz="1400" dirty="0" smtClean="0">
                <a:sym typeface="Wingdings" panose="05000000000000000000" pitchFamily="2" charset="2"/>
              </a:rPr>
              <a:t>서버접속용</a:t>
            </a:r>
            <a:r>
              <a:rPr lang="en-US" altLang="ko-KR" sz="1400" dirty="0" smtClean="0">
                <a:sym typeface="Wingdings" panose="05000000000000000000" pitchFamily="2" charset="2"/>
              </a:rPr>
              <a:t>])</a:t>
            </a:r>
            <a:endParaRPr lang="en-US" altLang="ko-KR" sz="1400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/>
              <a:t>※ </a:t>
            </a:r>
            <a:r>
              <a:rPr lang="ko-KR" altLang="en-US" b="1" dirty="0" smtClean="0"/>
              <a:t>회사에서 설치를 필요로 하시는 분은 따로 메일 문의를 부탁 드립니다</a:t>
            </a:r>
            <a:r>
              <a:rPr lang="en-US" altLang="ko-KR" b="1" dirty="0" smtClean="0"/>
              <a:t>. </a:t>
            </a:r>
            <a:br>
              <a:rPr lang="en-US" altLang="ko-KR" b="1" dirty="0" smtClean="0"/>
            </a:br>
            <a:r>
              <a:rPr lang="en-US" altLang="ko-KR" b="1" dirty="0" smtClean="0"/>
              <a:t> </a:t>
            </a:r>
            <a:r>
              <a:rPr lang="ko-KR" altLang="en-US" b="1" dirty="0" smtClean="0"/>
              <a:t>결재 프로세스 등 혹여 보안정책에 위반이 염려되어 가이드를 첨부하지 않았습니다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1777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22422" y="650788"/>
            <a:ext cx="114011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2422" y="189472"/>
            <a:ext cx="4810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en-US" altLang="ko-KR" b="1" dirty="0" smtClean="0"/>
              <a:t>Python Installation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In </a:t>
            </a:r>
            <a:r>
              <a:rPr lang="en-US" altLang="ko-KR" b="1" dirty="0" smtClean="0"/>
              <a:t>Company</a:t>
            </a:r>
            <a:endParaRPr lang="en-US" altLang="ko-KR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66118" y="1359243"/>
            <a:ext cx="10313773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Python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(1)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400" dirty="0" smtClean="0">
                <a:sym typeface="Wingdings" panose="05000000000000000000" pitchFamily="2" charset="2"/>
              </a:rPr>
              <a:t>: </a:t>
            </a:r>
            <a:r>
              <a:rPr lang="ko-KR" altLang="en-US" sz="1400" dirty="0" smtClean="0">
                <a:sym typeface="Wingdings" panose="05000000000000000000" pitchFamily="2" charset="2"/>
              </a:rPr>
              <a:t>진</a:t>
            </a:r>
            <a:r>
              <a:rPr lang="ko-KR" altLang="en-US" sz="1400" dirty="0">
                <a:sym typeface="Wingdings" panose="05000000000000000000" pitchFamily="2" charset="2"/>
              </a:rPr>
              <a:t>행 </a:t>
            </a:r>
            <a:r>
              <a:rPr lang="en-US" altLang="ko-KR" sz="1400" dirty="0" smtClean="0">
                <a:sym typeface="Wingdings" panose="05000000000000000000" pitchFamily="2" charset="2"/>
              </a:rPr>
              <a:t>Process</a:t>
            </a:r>
            <a:br>
              <a:rPr lang="en-US" altLang="ko-KR" sz="1400" dirty="0" smtClean="0">
                <a:sym typeface="Wingdings" panose="05000000000000000000" pitchFamily="2" charset="2"/>
              </a:rPr>
            </a:br>
            <a:r>
              <a:rPr lang="en-US" altLang="ko-KR" sz="1400" dirty="0" smtClean="0"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sym typeface="Wingdings" panose="05000000000000000000" pitchFamily="2" charset="2"/>
              </a:rPr>
            </a:br>
            <a:r>
              <a:rPr lang="en-US" altLang="ko-KR" sz="1400" dirty="0" smtClean="0">
                <a:sym typeface="Wingdings" panose="05000000000000000000" pitchFamily="2" charset="2"/>
              </a:rPr>
              <a:t> 1. </a:t>
            </a:r>
            <a:r>
              <a:rPr lang="ko-KR" altLang="en-US" sz="1400" dirty="0" smtClean="0">
                <a:sym typeface="Wingdings" panose="05000000000000000000" pitchFamily="2" charset="2"/>
              </a:rPr>
              <a:t>핵심인력정보수정</a:t>
            </a:r>
            <a:r>
              <a:rPr lang="en-US" altLang="ko-KR" sz="1400" dirty="0" smtClean="0"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sym typeface="Wingdings" panose="05000000000000000000" pitchFamily="2" charset="2"/>
              </a:rPr>
            </a:br>
            <a:r>
              <a:rPr lang="en-US" altLang="ko-KR" sz="1400" dirty="0" smtClean="0">
                <a:sym typeface="Wingdings" panose="05000000000000000000" pitchFamily="2" charset="2"/>
              </a:rPr>
              <a:t>    </a:t>
            </a:r>
            <a:br>
              <a:rPr lang="en-US" altLang="ko-KR" sz="1400" dirty="0" smtClean="0">
                <a:sym typeface="Wingdings" panose="05000000000000000000" pitchFamily="2" charset="2"/>
              </a:rPr>
            </a:br>
            <a:r>
              <a:rPr lang="en-US" altLang="ko-KR" sz="1400" dirty="0" smtClean="0">
                <a:sym typeface="Wingdings" panose="05000000000000000000" pitchFamily="2" charset="2"/>
              </a:rPr>
              <a:t>     </a:t>
            </a:r>
            <a:r>
              <a:rPr lang="ko-KR" altLang="en-US" sz="1400" dirty="0" smtClean="0">
                <a:sym typeface="Wingdings" panose="05000000000000000000" pitchFamily="2" charset="2"/>
              </a:rPr>
              <a:t>당</a:t>
            </a:r>
            <a:r>
              <a:rPr lang="ko-KR" altLang="en-US" sz="1400" dirty="0">
                <a:sym typeface="Wingdings" panose="05000000000000000000" pitchFamily="2" charset="2"/>
              </a:rPr>
              <a:t>사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파이썬은</a:t>
            </a:r>
            <a:r>
              <a:rPr lang="ko-KR" altLang="en-US" sz="1400" dirty="0" smtClean="0">
                <a:sym typeface="Wingdings" panose="05000000000000000000" pitchFamily="2" charset="2"/>
              </a:rPr>
              <a:t> 로컬에서 수행하는 것이 아닌 서버에 접속하여 수행되는 프로세스이며</a:t>
            </a:r>
            <a:r>
              <a:rPr lang="en-US" altLang="ko-KR" sz="1400" dirty="0" smtClean="0">
                <a:sym typeface="Wingdings" panose="05000000000000000000" pitchFamily="2" charset="2"/>
              </a:rPr>
              <a:t>,</a:t>
            </a:r>
            <a:br>
              <a:rPr lang="en-US" altLang="ko-KR" sz="1400" dirty="0" smtClean="0">
                <a:sym typeface="Wingdings" panose="05000000000000000000" pitchFamily="2" charset="2"/>
              </a:rPr>
            </a:br>
            <a:r>
              <a:rPr lang="en-US" altLang="ko-KR" sz="1400" dirty="0" smtClean="0">
                <a:sym typeface="Wingdings" panose="05000000000000000000" pitchFamily="2" charset="2"/>
              </a:rPr>
              <a:t>       </a:t>
            </a:r>
            <a:r>
              <a:rPr lang="ko-KR" altLang="en-US" sz="1400" dirty="0" smtClean="0">
                <a:sym typeface="Wingdings" panose="05000000000000000000" pitchFamily="2" charset="2"/>
              </a:rPr>
              <a:t>해당 서버</a:t>
            </a:r>
            <a:r>
              <a:rPr lang="en-US" altLang="ko-KR" sz="1400" dirty="0" smtClean="0">
                <a:sym typeface="Wingdings" panose="05000000000000000000" pitchFamily="2" charset="2"/>
              </a:rPr>
              <a:t>(pmlptr01)</a:t>
            </a:r>
            <a:r>
              <a:rPr lang="ko-KR" altLang="en-US" sz="1400" dirty="0" smtClean="0">
                <a:sym typeface="Wingdings" panose="05000000000000000000" pitchFamily="2" charset="2"/>
              </a:rPr>
              <a:t> 접근권한을 얻으려면 그</a:t>
            </a:r>
            <a:r>
              <a:rPr lang="ko-KR" altLang="en-US" sz="1400" dirty="0">
                <a:sym typeface="Wingdings" panose="05000000000000000000" pitchFamily="2" charset="2"/>
              </a:rPr>
              <a:t>에 </a:t>
            </a:r>
            <a:r>
              <a:rPr lang="ko-KR" altLang="en-US" sz="1400" dirty="0" smtClean="0">
                <a:sym typeface="Wingdings" panose="05000000000000000000" pitchFamily="2" charset="2"/>
              </a:rPr>
              <a:t>맞</a:t>
            </a:r>
            <a:r>
              <a:rPr lang="ko-KR" altLang="en-US" sz="1400" dirty="0">
                <a:sym typeface="Wingdings" panose="05000000000000000000" pitchFamily="2" charset="2"/>
              </a:rPr>
              <a:t>는 </a:t>
            </a:r>
            <a:r>
              <a:rPr lang="ko-KR" altLang="en-US" sz="1400" dirty="0" smtClean="0">
                <a:sym typeface="Wingdings" panose="05000000000000000000" pitchFamily="2" charset="2"/>
              </a:rPr>
              <a:t>핵심인력으로 등록되어 있어야 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</a:t>
            </a:r>
            <a:br>
              <a:rPr lang="en-US" altLang="ko-KR" sz="1400" dirty="0" smtClean="0">
                <a:sym typeface="Wingdings" panose="05000000000000000000" pitchFamily="2" charset="2"/>
              </a:rPr>
            </a:br>
            <a:r>
              <a:rPr lang="en-US" altLang="ko-KR" sz="1400" dirty="0" smtClean="0"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sym typeface="Wingdings" panose="05000000000000000000" pitchFamily="2" charset="2"/>
              </a:rPr>
            </a:br>
            <a:r>
              <a:rPr lang="en-US" altLang="ko-KR" sz="1400" dirty="0" smtClean="0">
                <a:sym typeface="Wingdings" panose="05000000000000000000" pitchFamily="2" charset="2"/>
              </a:rPr>
              <a:t> 2.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파이썬</a:t>
            </a:r>
            <a:r>
              <a:rPr lang="ko-KR" altLang="en-US" sz="1400" dirty="0" smtClean="0">
                <a:sym typeface="Wingdings" panose="05000000000000000000" pitchFamily="2" charset="2"/>
              </a:rPr>
              <a:t> 사용신청</a:t>
            </a:r>
            <a:r>
              <a:rPr lang="en-US" altLang="ko-KR" sz="1400" dirty="0" smtClean="0">
                <a:sym typeface="Wingdings" panose="05000000000000000000" pitchFamily="2" charset="2"/>
              </a:rPr>
              <a:t>(</a:t>
            </a:r>
            <a:r>
              <a:rPr lang="ko-KR" altLang="en-US" sz="1400" dirty="0" smtClean="0">
                <a:sym typeface="Wingdings" panose="05000000000000000000" pitchFamily="2" charset="2"/>
              </a:rPr>
              <a:t>서버 접근권한 신청</a:t>
            </a:r>
            <a:r>
              <a:rPr lang="en-US" altLang="ko-KR" sz="1400" dirty="0" smtClean="0">
                <a:sym typeface="Wingdings" panose="05000000000000000000" pitchFamily="2" charset="2"/>
              </a:rPr>
              <a:t>)</a:t>
            </a:r>
            <a:br>
              <a:rPr lang="en-US" altLang="ko-KR" sz="1400" dirty="0" smtClean="0">
                <a:sym typeface="Wingdings" panose="05000000000000000000" pitchFamily="2" charset="2"/>
              </a:rPr>
            </a:br>
            <a:r>
              <a:rPr lang="en-US" altLang="ko-KR" sz="1400" dirty="0" smtClean="0"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sym typeface="Wingdings" panose="05000000000000000000" pitchFamily="2" charset="2"/>
              </a:rPr>
            </a:br>
            <a:r>
              <a:rPr lang="en-US" altLang="ko-KR" sz="1400" dirty="0" smtClean="0">
                <a:sym typeface="Wingdings" panose="05000000000000000000" pitchFamily="2" charset="2"/>
              </a:rPr>
              <a:t>    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파이썬</a:t>
            </a:r>
            <a:r>
              <a:rPr lang="ko-KR" altLang="en-US" sz="1400" dirty="0" err="1">
                <a:sym typeface="Wingdings" panose="05000000000000000000" pitchFamily="2" charset="2"/>
              </a:rPr>
              <a:t>을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수행시킬 서버에 대한 접근권한을 신청하는 프로세스입니다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br>
              <a:rPr lang="en-US" altLang="ko-KR" sz="1400" dirty="0" smtClean="0">
                <a:sym typeface="Wingdings" panose="05000000000000000000" pitchFamily="2" charset="2"/>
              </a:rPr>
            </a:br>
            <a:r>
              <a:rPr lang="en-US" altLang="ko-KR" sz="1400" dirty="0" smtClean="0">
                <a:sym typeface="Wingdings" panose="05000000000000000000" pitchFamily="2" charset="2"/>
              </a:rPr>
              <a:t>      </a:t>
            </a:r>
            <a:r>
              <a:rPr lang="ko-KR" altLang="en-US" sz="1400" dirty="0" smtClean="0">
                <a:sym typeface="Wingdings" panose="05000000000000000000" pitchFamily="2" charset="2"/>
              </a:rPr>
              <a:t>해당 결제 메모결재 후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파이썬</a:t>
            </a:r>
            <a:r>
              <a:rPr lang="ko-KR" altLang="en-US" sz="1400" dirty="0" smtClean="0">
                <a:sym typeface="Wingdings" panose="05000000000000000000" pitchFamily="2" charset="2"/>
              </a:rPr>
              <a:t> 서버에 대한 접근권한 신청이 함께 완료됩니다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</a:t>
            </a:r>
            <a:r>
              <a:rPr lang="ko-KR" altLang="en-US" sz="1400" dirty="0" smtClean="0">
                <a:sym typeface="Wingdings" panose="05000000000000000000" pitchFamily="2" charset="2"/>
              </a:rPr>
              <a:t> </a:t>
            </a: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b="1" dirty="0" smtClean="0"/>
              <a:t>※ </a:t>
            </a:r>
            <a:r>
              <a:rPr lang="ko-KR" altLang="en-US" b="1" dirty="0" smtClean="0"/>
              <a:t>회사에서 설치를 필요로 하시는 분은 따로 메일 문의를 부탁 드립니다</a:t>
            </a:r>
            <a:r>
              <a:rPr lang="en-US" altLang="ko-KR" b="1" dirty="0" smtClean="0"/>
              <a:t>. </a:t>
            </a:r>
            <a:br>
              <a:rPr lang="en-US" altLang="ko-KR" b="1" dirty="0" smtClean="0"/>
            </a:br>
            <a:r>
              <a:rPr lang="en-US" altLang="ko-KR" b="1" dirty="0" smtClean="0"/>
              <a:t> </a:t>
            </a:r>
            <a:r>
              <a:rPr lang="ko-KR" altLang="en-US" b="1" dirty="0" smtClean="0"/>
              <a:t>결재 프로세스 등 혹여 보안정책에 위반이 염려되어 가이드를 첨부하지 않았습니다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10314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22422" y="650788"/>
            <a:ext cx="114011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2422" y="189472"/>
            <a:ext cx="4810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en-US" altLang="ko-KR" b="1" dirty="0" smtClean="0"/>
              <a:t>Python Installation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In </a:t>
            </a:r>
            <a:r>
              <a:rPr lang="en-US" altLang="ko-KR" b="1" dirty="0" smtClean="0"/>
              <a:t>Company</a:t>
            </a:r>
            <a:endParaRPr lang="en-US" altLang="ko-KR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66118" y="1359243"/>
            <a:ext cx="1031377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Python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(2)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400" dirty="0" smtClean="0">
                <a:sym typeface="Wingdings" panose="05000000000000000000" pitchFamily="2" charset="2"/>
              </a:rPr>
              <a:t>: </a:t>
            </a:r>
            <a:r>
              <a:rPr lang="ko-KR" altLang="en-US" sz="1400" dirty="0" smtClean="0">
                <a:sym typeface="Wingdings" panose="05000000000000000000" pitchFamily="2" charset="2"/>
              </a:rPr>
              <a:t>진</a:t>
            </a:r>
            <a:r>
              <a:rPr lang="ko-KR" altLang="en-US" sz="1400" dirty="0">
                <a:sym typeface="Wingdings" panose="05000000000000000000" pitchFamily="2" charset="2"/>
              </a:rPr>
              <a:t>행 </a:t>
            </a:r>
            <a:r>
              <a:rPr lang="en-US" altLang="ko-KR" sz="1400" dirty="0" smtClean="0">
                <a:sym typeface="Wingdings" panose="05000000000000000000" pitchFamily="2" charset="2"/>
              </a:rPr>
              <a:t>Process</a:t>
            </a:r>
            <a:br>
              <a:rPr lang="en-US" altLang="ko-KR" sz="1400" dirty="0" smtClean="0">
                <a:sym typeface="Wingdings" panose="05000000000000000000" pitchFamily="2" charset="2"/>
              </a:rPr>
            </a:br>
            <a:r>
              <a:rPr lang="en-US" altLang="ko-KR" sz="1400" dirty="0" smtClean="0"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sym typeface="Wingdings" panose="05000000000000000000" pitchFamily="2" charset="2"/>
              </a:rPr>
            </a:br>
            <a:r>
              <a:rPr lang="en-US" altLang="ko-KR" sz="1400" dirty="0" smtClean="0">
                <a:sym typeface="Wingdings" panose="05000000000000000000" pitchFamily="2" charset="2"/>
              </a:rPr>
              <a:t> 3.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쥬피터</a:t>
            </a:r>
            <a:r>
              <a:rPr lang="ko-KR" altLang="en-US" sz="1400" dirty="0" smtClean="0">
                <a:sym typeface="Wingdings" panose="05000000000000000000" pitchFamily="2" charset="2"/>
              </a:rPr>
              <a:t> 노트북 사용 신청</a:t>
            </a:r>
            <a:r>
              <a:rPr lang="en-US" altLang="ko-KR" sz="1400" dirty="0" smtClean="0"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sym typeface="Wingdings" panose="05000000000000000000" pitchFamily="2" charset="2"/>
              </a:rPr>
            </a:br>
            <a:r>
              <a:rPr lang="en-US" altLang="ko-KR" sz="1400" dirty="0" smtClean="0">
                <a:sym typeface="Wingdings" panose="05000000000000000000" pitchFamily="2" charset="2"/>
              </a:rPr>
              <a:t>    </a:t>
            </a:r>
            <a:br>
              <a:rPr lang="en-US" altLang="ko-KR" sz="1400" dirty="0" smtClean="0">
                <a:sym typeface="Wingdings" panose="05000000000000000000" pitchFamily="2" charset="2"/>
              </a:rPr>
            </a:br>
            <a:r>
              <a:rPr lang="en-US" altLang="ko-KR" sz="1400" dirty="0" smtClean="0">
                <a:sym typeface="Wingdings" panose="05000000000000000000" pitchFamily="2" charset="2"/>
              </a:rPr>
              <a:t>     </a:t>
            </a:r>
            <a:r>
              <a:rPr lang="ko-KR" altLang="en-US" sz="1400" dirty="0" smtClean="0">
                <a:sym typeface="Wingdings" panose="05000000000000000000" pitchFamily="2" charset="2"/>
              </a:rPr>
              <a:t>앞선 단계까지 진행하시면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파이썬을</a:t>
            </a:r>
            <a:r>
              <a:rPr lang="ko-KR" altLang="en-US" sz="1400" dirty="0" smtClean="0">
                <a:sym typeface="Wingdings" panose="05000000000000000000" pitchFamily="2" charset="2"/>
              </a:rPr>
              <a:t> 사용하실 수는 있지만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서버 터미널</a:t>
            </a:r>
            <a:r>
              <a:rPr lang="en-US" altLang="ko-KR" sz="1400" dirty="0" smtClean="0">
                <a:sym typeface="Wingdings" panose="05000000000000000000" pitchFamily="2" charset="2"/>
              </a:rPr>
              <a:t>(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검은화면</a:t>
            </a:r>
            <a:r>
              <a:rPr lang="en-US" altLang="ko-KR" sz="1400" dirty="0" smtClean="0">
                <a:sym typeface="Wingdings" panose="05000000000000000000" pitchFamily="2" charset="2"/>
              </a:rPr>
              <a:t>)</a:t>
            </a:r>
            <a:r>
              <a:rPr lang="ko-KR" altLang="en-US" sz="1400" dirty="0" smtClean="0">
                <a:sym typeface="Wingdings" panose="05000000000000000000" pitchFamily="2" charset="2"/>
              </a:rPr>
              <a:t>에서 직접 타이핑을 하셔야 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</a:t>
            </a:r>
            <a:br>
              <a:rPr lang="en-US" altLang="ko-KR" sz="1400" dirty="0" smtClean="0">
                <a:sym typeface="Wingdings" panose="05000000000000000000" pitchFamily="2" charset="2"/>
              </a:rPr>
            </a:br>
            <a:r>
              <a:rPr lang="en-US" altLang="ko-KR" sz="1400" dirty="0" smtClean="0">
                <a:sym typeface="Wingdings" panose="05000000000000000000" pitchFamily="2" charset="2"/>
              </a:rPr>
              <a:t>      </a:t>
            </a:r>
            <a:r>
              <a:rPr lang="ko-KR" altLang="en-US" sz="1400" dirty="0" smtClean="0">
                <a:sym typeface="Wingdings" panose="05000000000000000000" pitchFamily="2" charset="2"/>
              </a:rPr>
              <a:t>그렇기에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편리하</a:t>
            </a:r>
            <a:r>
              <a:rPr lang="ko-KR" altLang="en-US" sz="1400" dirty="0">
                <a:sym typeface="Wingdings" panose="05000000000000000000" pitchFamily="2" charset="2"/>
              </a:rPr>
              <a:t>게 </a:t>
            </a:r>
            <a:r>
              <a:rPr lang="ko-KR" altLang="en-US" sz="1400" dirty="0" smtClean="0">
                <a:sym typeface="Wingdings" panose="05000000000000000000" pitchFamily="2" charset="2"/>
              </a:rPr>
              <a:t>사용하실 수 있는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쥬피터</a:t>
            </a:r>
            <a:r>
              <a:rPr lang="ko-KR" altLang="en-US" sz="1400" dirty="0" smtClean="0">
                <a:sym typeface="Wingdings" panose="05000000000000000000" pitchFamily="2" charset="2"/>
              </a:rPr>
              <a:t> 노트북 </a:t>
            </a:r>
            <a:r>
              <a:rPr lang="en-US" altLang="ko-KR" sz="1400" dirty="0" smtClean="0">
                <a:sym typeface="Wingdings" panose="05000000000000000000" pitchFamily="2" charset="2"/>
              </a:rPr>
              <a:t>Tool </a:t>
            </a:r>
            <a:r>
              <a:rPr lang="ko-KR" altLang="en-US" sz="1400" dirty="0" smtClean="0">
                <a:sym typeface="Wingdings" panose="05000000000000000000" pitchFamily="2" charset="2"/>
              </a:rPr>
              <a:t>사용 신청을 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</a:t>
            </a:r>
            <a:br>
              <a:rPr lang="en-US" altLang="ko-KR" sz="1400" dirty="0" smtClean="0">
                <a:sym typeface="Wingdings" panose="05000000000000000000" pitchFamily="2" charset="2"/>
              </a:rPr>
            </a:br>
            <a:r>
              <a:rPr lang="en-US" altLang="ko-KR" sz="1400" dirty="0" smtClean="0">
                <a:sym typeface="Wingdings" panose="05000000000000000000" pitchFamily="2" charset="2"/>
              </a:rPr>
              <a:t>      (</a:t>
            </a:r>
            <a:r>
              <a:rPr lang="ko-KR" altLang="en-US" sz="1400" dirty="0" smtClean="0">
                <a:sym typeface="Wingdings" panose="05000000000000000000" pitchFamily="2" charset="2"/>
              </a:rPr>
              <a:t>해당 결재 완료 후 개</a:t>
            </a:r>
            <a:r>
              <a:rPr lang="ko-KR" altLang="en-US" sz="1400" dirty="0">
                <a:sym typeface="Wingdings" panose="05000000000000000000" pitchFamily="2" charset="2"/>
              </a:rPr>
              <a:t>인 </a:t>
            </a:r>
            <a:r>
              <a:rPr lang="en-US" altLang="ko-KR" sz="1400" dirty="0" smtClean="0">
                <a:sym typeface="Wingdings" panose="05000000000000000000" pitchFamily="2" charset="2"/>
              </a:rPr>
              <a:t>Port </a:t>
            </a:r>
            <a:r>
              <a:rPr lang="ko-KR" altLang="en-US" sz="1400" dirty="0" smtClean="0">
                <a:sym typeface="Wingdings" panose="05000000000000000000" pitchFamily="2" charset="2"/>
              </a:rPr>
              <a:t>부여</a:t>
            </a:r>
            <a:r>
              <a:rPr lang="en-US" altLang="ko-KR" sz="1400" dirty="0" smtClean="0">
                <a:sym typeface="Wingdings" panose="05000000000000000000" pitchFamily="2" charset="2"/>
              </a:rPr>
              <a:t>)</a:t>
            </a:r>
            <a:br>
              <a:rPr lang="en-US" altLang="ko-KR" sz="1400" dirty="0" smtClean="0">
                <a:sym typeface="Wingdings" panose="05000000000000000000" pitchFamily="2" charset="2"/>
              </a:rPr>
            </a:br>
            <a:r>
              <a:rPr lang="en-US" altLang="ko-KR" sz="1400" dirty="0" smtClean="0"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sym typeface="Wingdings" panose="05000000000000000000" pitchFamily="2" charset="2"/>
              </a:rPr>
            </a:br>
            <a:r>
              <a:rPr lang="en-US" altLang="ko-KR" sz="1400" dirty="0" smtClean="0">
                <a:sym typeface="Wingdings" panose="05000000000000000000" pitchFamily="2" charset="2"/>
              </a:rPr>
              <a:t> 4. </a:t>
            </a:r>
            <a:r>
              <a:rPr lang="ko-KR" altLang="en-US" sz="1400" dirty="0" smtClean="0">
                <a:sym typeface="Wingdings" panose="05000000000000000000" pitchFamily="2" charset="2"/>
              </a:rPr>
              <a:t>방화벽 예외신청</a:t>
            </a:r>
            <a:r>
              <a:rPr lang="en-US" altLang="ko-KR" sz="1400" dirty="0" smtClean="0"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sym typeface="Wingdings" panose="05000000000000000000" pitchFamily="2" charset="2"/>
              </a:rPr>
            </a:br>
            <a:r>
              <a:rPr lang="en-US" altLang="ko-KR" sz="1400" dirty="0" smtClean="0"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sym typeface="Wingdings" panose="05000000000000000000" pitchFamily="2" charset="2"/>
              </a:rPr>
            </a:br>
            <a:r>
              <a:rPr lang="en-US" altLang="ko-KR" sz="1400" dirty="0" smtClean="0">
                <a:sym typeface="Wingdings" panose="05000000000000000000" pitchFamily="2" charset="2"/>
              </a:rPr>
              <a:t>    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쥬피터</a:t>
            </a:r>
            <a:r>
              <a:rPr lang="ko-KR" altLang="en-US" sz="1400" dirty="0" smtClean="0">
                <a:sym typeface="Wingdings" panose="05000000000000000000" pitchFamily="2" charset="2"/>
              </a:rPr>
              <a:t> 노트북은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웹기반</a:t>
            </a:r>
            <a:r>
              <a:rPr lang="ko-KR" altLang="en-US" sz="1400" dirty="0" smtClean="0">
                <a:sym typeface="Wingdings" panose="05000000000000000000" pitchFamily="2" charset="2"/>
              </a:rPr>
              <a:t> 프로그래밍 </a:t>
            </a:r>
            <a:r>
              <a:rPr lang="en-US" altLang="ko-KR" sz="1400" dirty="0" smtClean="0">
                <a:sym typeface="Wingdings" panose="05000000000000000000" pitchFamily="2" charset="2"/>
              </a:rPr>
              <a:t>Tool</a:t>
            </a:r>
            <a:r>
              <a:rPr lang="ko-KR" altLang="en-US" sz="1400" dirty="0" smtClean="0">
                <a:sym typeface="Wingdings" panose="05000000000000000000" pitchFamily="2" charset="2"/>
              </a:rPr>
              <a:t>이기 때문에 인터넷이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안되는</a:t>
            </a:r>
            <a:r>
              <a:rPr lang="ko-KR" altLang="en-US" sz="1400" dirty="0" smtClean="0">
                <a:sym typeface="Wingdings" panose="05000000000000000000" pitchFamily="2" charset="2"/>
              </a:rPr>
              <a:t> 분석</a:t>
            </a:r>
            <a:r>
              <a:rPr lang="en-US" altLang="ko-KR" sz="1400" dirty="0" smtClean="0">
                <a:sym typeface="Wingdings" panose="05000000000000000000" pitchFamily="2" charset="2"/>
              </a:rPr>
              <a:t>PC</a:t>
            </a:r>
            <a:r>
              <a:rPr lang="ko-KR" altLang="en-US" sz="1400" dirty="0" smtClean="0">
                <a:sym typeface="Wingdings" panose="05000000000000000000" pitchFamily="2" charset="2"/>
              </a:rPr>
              <a:t>에서는 접속이 불가합니다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</a:t>
            </a:r>
            <a:br>
              <a:rPr lang="en-US" altLang="ko-KR" sz="1400" dirty="0" smtClean="0">
                <a:sym typeface="Wingdings" panose="05000000000000000000" pitchFamily="2" charset="2"/>
              </a:rPr>
            </a:br>
            <a:r>
              <a:rPr lang="en-US" altLang="ko-KR" sz="1400" dirty="0" smtClean="0">
                <a:sym typeface="Wingdings" panose="05000000000000000000" pitchFamily="2" charset="2"/>
              </a:rPr>
              <a:t>      </a:t>
            </a:r>
            <a:r>
              <a:rPr lang="ko-KR" altLang="en-US" sz="1400" dirty="0" smtClean="0">
                <a:sym typeface="Wingdings" panose="05000000000000000000" pitchFamily="2" charset="2"/>
              </a:rPr>
              <a:t>그렇기에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부여 받은 </a:t>
            </a:r>
            <a:r>
              <a:rPr lang="en-US" altLang="ko-KR" sz="1400" dirty="0" smtClean="0">
                <a:sym typeface="Wingdings" panose="05000000000000000000" pitchFamily="2" charset="2"/>
              </a:rPr>
              <a:t>Port</a:t>
            </a:r>
            <a:r>
              <a:rPr lang="ko-KR" altLang="en-US" sz="1400" dirty="0" smtClean="0">
                <a:sym typeface="Wingdings" panose="05000000000000000000" pitchFamily="2" charset="2"/>
              </a:rPr>
              <a:t>에 맞는 서</a:t>
            </a:r>
            <a:r>
              <a:rPr lang="ko-KR" altLang="en-US" sz="1400" dirty="0">
                <a:sym typeface="Wingdings" panose="05000000000000000000" pitchFamily="2" charset="2"/>
              </a:rPr>
              <a:t>버</a:t>
            </a:r>
            <a:r>
              <a:rPr lang="en-US" altLang="ko-KR" sz="1400" dirty="0" smtClean="0">
                <a:sym typeface="Wingdings" panose="05000000000000000000" pitchFamily="2" charset="2"/>
              </a:rPr>
              <a:t>(URL)</a:t>
            </a:r>
            <a:r>
              <a:rPr lang="ko-KR" altLang="en-US" sz="1400" dirty="0" smtClean="0">
                <a:sym typeface="Wingdings" panose="05000000000000000000" pitchFamily="2" charset="2"/>
              </a:rPr>
              <a:t>에 대한 방화벽 예외신청을 하셔야 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</a:t>
            </a: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b="1" dirty="0" smtClean="0"/>
              <a:t>※ </a:t>
            </a:r>
            <a:r>
              <a:rPr lang="ko-KR" altLang="en-US" b="1" dirty="0" smtClean="0"/>
              <a:t>회사에서 설치를 필요로 하시는 분은 따로 메일 문의를 부탁 드립니다</a:t>
            </a:r>
            <a:r>
              <a:rPr lang="en-US" altLang="ko-KR" b="1" dirty="0" smtClean="0"/>
              <a:t>. </a:t>
            </a:r>
            <a:br>
              <a:rPr lang="en-US" altLang="ko-KR" b="1" dirty="0" smtClean="0"/>
            </a:br>
            <a:r>
              <a:rPr lang="en-US" altLang="ko-KR" b="1" dirty="0" smtClean="0"/>
              <a:t> </a:t>
            </a:r>
            <a:r>
              <a:rPr lang="ko-KR" altLang="en-US" b="1" dirty="0" smtClean="0"/>
              <a:t>결재 프로세스 등 혹여 보안정책에 위반이 염려되어 가이드를 첨부하지 않았습니다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13065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22422" y="650788"/>
            <a:ext cx="114011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2422" y="189472"/>
            <a:ext cx="4810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en-US" altLang="ko-KR" b="1" dirty="0" smtClean="0"/>
              <a:t>Python Installation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In </a:t>
            </a:r>
            <a:r>
              <a:rPr lang="en-US" altLang="ko-KR" b="1" dirty="0" smtClean="0"/>
              <a:t>Company</a:t>
            </a:r>
            <a:endParaRPr lang="en-US" altLang="ko-KR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66118" y="1359243"/>
            <a:ext cx="10313773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Python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(3)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400" dirty="0" smtClean="0">
                <a:sym typeface="Wingdings" panose="05000000000000000000" pitchFamily="2" charset="2"/>
              </a:rPr>
              <a:t>: </a:t>
            </a:r>
            <a:r>
              <a:rPr lang="ko-KR" altLang="en-US" sz="1400" dirty="0" smtClean="0">
                <a:sym typeface="Wingdings" panose="05000000000000000000" pitchFamily="2" charset="2"/>
              </a:rPr>
              <a:t>진</a:t>
            </a:r>
            <a:r>
              <a:rPr lang="ko-KR" altLang="en-US" sz="1400" dirty="0">
                <a:sym typeface="Wingdings" panose="05000000000000000000" pitchFamily="2" charset="2"/>
              </a:rPr>
              <a:t>행 </a:t>
            </a:r>
            <a:r>
              <a:rPr lang="en-US" altLang="ko-KR" sz="1400" dirty="0" smtClean="0">
                <a:sym typeface="Wingdings" panose="05000000000000000000" pitchFamily="2" charset="2"/>
              </a:rPr>
              <a:t>Process</a:t>
            </a:r>
            <a:br>
              <a:rPr lang="en-US" altLang="ko-KR" sz="1400" dirty="0" smtClean="0">
                <a:sym typeface="Wingdings" panose="05000000000000000000" pitchFamily="2" charset="2"/>
              </a:rPr>
            </a:br>
            <a:r>
              <a:rPr lang="en-US" altLang="ko-KR" sz="1400" dirty="0" smtClean="0"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sym typeface="Wingdings" panose="05000000000000000000" pitchFamily="2" charset="2"/>
              </a:rPr>
            </a:br>
            <a:r>
              <a:rPr lang="en-US" altLang="ko-KR" sz="1400" dirty="0" smtClean="0">
                <a:sym typeface="Wingdings" panose="05000000000000000000" pitchFamily="2" charset="2"/>
              </a:rPr>
              <a:t> 5.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파이썬</a:t>
            </a:r>
            <a:r>
              <a:rPr lang="ko-KR" altLang="en-US" sz="1400" dirty="0" smtClean="0">
                <a:sym typeface="Wingdings" panose="05000000000000000000" pitchFamily="2" charset="2"/>
              </a:rPr>
              <a:t> </a:t>
            </a:r>
            <a:r>
              <a:rPr lang="en-US" altLang="ko-KR" sz="1400" dirty="0" smtClean="0">
                <a:sym typeface="Wingdings" panose="05000000000000000000" pitchFamily="2" charset="2"/>
              </a:rPr>
              <a:t>EDW </a:t>
            </a:r>
            <a:r>
              <a:rPr lang="ko-KR" altLang="en-US" sz="1400" dirty="0" smtClean="0">
                <a:sym typeface="Wingdings" panose="05000000000000000000" pitchFamily="2" charset="2"/>
              </a:rPr>
              <a:t>연동 신청</a:t>
            </a:r>
            <a:r>
              <a:rPr lang="en-US" altLang="ko-KR" sz="1400" dirty="0" smtClean="0"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sym typeface="Wingdings" panose="05000000000000000000" pitchFamily="2" charset="2"/>
              </a:rPr>
            </a:br>
            <a:r>
              <a:rPr lang="en-US" altLang="ko-KR" sz="1400" dirty="0" smtClean="0">
                <a:sym typeface="Wingdings" panose="05000000000000000000" pitchFamily="2" charset="2"/>
              </a:rPr>
              <a:t>    </a:t>
            </a:r>
            <a:br>
              <a:rPr lang="en-US" altLang="ko-KR" sz="1400" dirty="0" smtClean="0">
                <a:sym typeface="Wingdings" panose="05000000000000000000" pitchFamily="2" charset="2"/>
              </a:rPr>
            </a:br>
            <a:r>
              <a:rPr lang="en-US" altLang="ko-KR" sz="1400" dirty="0" smtClean="0">
                <a:sym typeface="Wingdings" panose="05000000000000000000" pitchFamily="2" charset="2"/>
              </a:rPr>
              <a:t>     </a:t>
            </a:r>
            <a:r>
              <a:rPr lang="ko-KR" altLang="en-US" sz="1400" dirty="0" smtClean="0">
                <a:sym typeface="Wingdings" panose="05000000000000000000" pitchFamily="2" charset="2"/>
              </a:rPr>
              <a:t>앞의 단계까지 마치시면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쥬피</a:t>
            </a:r>
            <a:r>
              <a:rPr lang="ko-KR" altLang="en-US" sz="1400" dirty="0" err="1">
                <a:sym typeface="Wingdings" panose="05000000000000000000" pitchFamily="2" charset="2"/>
              </a:rPr>
              <a:t>터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노트북 사용이 가능합니다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</a:t>
            </a:r>
            <a:br>
              <a:rPr lang="en-US" altLang="ko-KR" sz="1400" dirty="0" smtClean="0">
                <a:sym typeface="Wingdings" panose="05000000000000000000" pitchFamily="2" charset="2"/>
              </a:rPr>
            </a:br>
            <a:r>
              <a:rPr lang="en-US" altLang="ko-KR" sz="1400" dirty="0" smtClean="0">
                <a:sym typeface="Wingdings" panose="05000000000000000000" pitchFamily="2" charset="2"/>
              </a:rPr>
              <a:t>      </a:t>
            </a:r>
            <a:r>
              <a:rPr lang="ko-KR" altLang="en-US" sz="1400" dirty="0" smtClean="0">
                <a:sym typeface="Wingdings" panose="05000000000000000000" pitchFamily="2" charset="2"/>
              </a:rPr>
              <a:t>허나</a:t>
            </a:r>
            <a:r>
              <a:rPr lang="en-US" altLang="ko-KR" sz="1400" dirty="0" smtClean="0">
                <a:sym typeface="Wingdings" panose="05000000000000000000" pitchFamily="2" charset="2"/>
              </a:rPr>
              <a:t>, Oracle </a:t>
            </a:r>
            <a:r>
              <a:rPr lang="ko-KR" altLang="en-US" sz="1400" dirty="0" smtClean="0">
                <a:sym typeface="Wingdings" panose="05000000000000000000" pitchFamily="2" charset="2"/>
              </a:rPr>
              <a:t>처럼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정보계</a:t>
            </a:r>
            <a:r>
              <a:rPr lang="ko-KR" altLang="en-US" sz="1400" dirty="0" smtClean="0">
                <a:sym typeface="Wingdings" panose="05000000000000000000" pitchFamily="2" charset="2"/>
              </a:rPr>
              <a:t> </a:t>
            </a:r>
            <a:r>
              <a:rPr lang="en-US" altLang="ko-KR" sz="1400" dirty="0" smtClean="0">
                <a:sym typeface="Wingdings" panose="05000000000000000000" pitchFamily="2" charset="2"/>
              </a:rPr>
              <a:t>DB</a:t>
            </a:r>
            <a:r>
              <a:rPr lang="ko-KR" altLang="en-US" sz="1400" dirty="0">
                <a:sym typeface="Wingdings" panose="05000000000000000000" pitchFamily="2" charset="2"/>
              </a:rPr>
              <a:t>를 </a:t>
            </a:r>
            <a:r>
              <a:rPr lang="ko-KR" altLang="en-US" sz="1400" dirty="0" smtClean="0">
                <a:sym typeface="Wingdings" panose="05000000000000000000" pitchFamily="2" charset="2"/>
              </a:rPr>
              <a:t>접근은 아직 불가 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.. </a:t>
            </a:r>
            <a:br>
              <a:rPr lang="en-US" altLang="ko-KR" sz="1400" dirty="0" smtClean="0">
                <a:sym typeface="Wingdings" panose="05000000000000000000" pitchFamily="2" charset="2"/>
              </a:rPr>
            </a:br>
            <a:r>
              <a:rPr lang="en-US" altLang="ko-KR" sz="1400" dirty="0" smtClean="0">
                <a:sym typeface="Wingdings" panose="05000000000000000000" pitchFamily="2" charset="2"/>
              </a:rPr>
              <a:t>      (</a:t>
            </a:r>
            <a:r>
              <a:rPr lang="ko-KR" altLang="en-US" sz="1400" dirty="0" smtClean="0">
                <a:sym typeface="Wingdings" panose="05000000000000000000" pitchFamily="2" charset="2"/>
              </a:rPr>
              <a:t>사용하</a:t>
            </a:r>
            <a:r>
              <a:rPr lang="ko-KR" altLang="en-US" sz="1400" dirty="0">
                <a:sym typeface="Wingdings" panose="05000000000000000000" pitchFamily="2" charset="2"/>
              </a:rPr>
              <a:t>시</a:t>
            </a:r>
            <a:r>
              <a:rPr lang="ko-KR" altLang="en-US" sz="1400" dirty="0" smtClean="0">
                <a:sym typeface="Wingdings" panose="05000000000000000000" pitchFamily="2" charset="2"/>
              </a:rPr>
              <a:t>려면 </a:t>
            </a:r>
            <a:r>
              <a:rPr lang="en-US" altLang="ko-KR" sz="1400" dirty="0" smtClean="0"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sym typeface="Wingdings" panose="05000000000000000000" pitchFamily="2" charset="2"/>
              </a:rPr>
            </a:br>
            <a:r>
              <a:rPr lang="en-US" altLang="ko-KR" sz="1400" dirty="0" smtClean="0">
                <a:sym typeface="Wingdings" panose="05000000000000000000" pitchFamily="2" charset="2"/>
              </a:rPr>
              <a:t>         1 - </a:t>
            </a:r>
            <a:r>
              <a:rPr lang="ko-KR" altLang="en-US" sz="1400" dirty="0" smtClean="0">
                <a:sym typeface="Wingdings" panose="05000000000000000000" pitchFamily="2" charset="2"/>
              </a:rPr>
              <a:t>업무</a:t>
            </a:r>
            <a:r>
              <a:rPr lang="en-US" altLang="ko-KR" sz="1400" dirty="0" smtClean="0">
                <a:sym typeface="Wingdings" panose="05000000000000000000" pitchFamily="2" charset="2"/>
              </a:rPr>
              <a:t>PC</a:t>
            </a:r>
            <a:r>
              <a:rPr lang="ko-KR" altLang="en-US" sz="1400" dirty="0" smtClean="0">
                <a:sym typeface="Wingdings" panose="05000000000000000000" pitchFamily="2" charset="2"/>
              </a:rPr>
              <a:t>에서 </a:t>
            </a:r>
            <a:r>
              <a:rPr lang="en-US" altLang="ko-KR" sz="1400" dirty="0" smtClean="0">
                <a:sym typeface="Wingdings" panose="05000000000000000000" pitchFamily="2" charset="2"/>
              </a:rPr>
              <a:t>Oracle </a:t>
            </a:r>
            <a:r>
              <a:rPr lang="ko-KR" altLang="en-US" sz="1400" dirty="0" smtClean="0">
                <a:sym typeface="Wingdings" panose="05000000000000000000" pitchFamily="2" charset="2"/>
              </a:rPr>
              <a:t>작업 후 </a:t>
            </a:r>
            <a:r>
              <a:rPr lang="en-US" altLang="ko-KR" sz="1400" dirty="0" smtClean="0">
                <a:sym typeface="Wingdings" panose="05000000000000000000" pitchFamily="2" charset="2"/>
              </a:rPr>
              <a:t>CSV </a:t>
            </a:r>
            <a:r>
              <a:rPr lang="ko-KR" altLang="en-US" sz="1400" dirty="0" smtClean="0">
                <a:sym typeface="Wingdings" panose="05000000000000000000" pitchFamily="2" charset="2"/>
              </a:rPr>
              <a:t>파일로 내리고</a:t>
            </a:r>
            <a:r>
              <a:rPr lang="en-US" altLang="ko-KR" sz="1400" dirty="0">
                <a:sym typeface="Wingdings" panose="05000000000000000000" pitchFamily="2" charset="2"/>
              </a:rPr>
              <a:t/>
            </a:r>
            <a:br>
              <a:rPr lang="en-US" altLang="ko-KR" sz="1400" dirty="0">
                <a:sym typeface="Wingdings" panose="05000000000000000000" pitchFamily="2" charset="2"/>
              </a:rPr>
            </a:br>
            <a:r>
              <a:rPr lang="en-US" altLang="ko-KR" sz="1400" dirty="0" smtClean="0">
                <a:sym typeface="Wingdings" panose="05000000000000000000" pitchFamily="2" charset="2"/>
              </a:rPr>
              <a:t>         2 -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SSbridge</a:t>
            </a:r>
            <a:r>
              <a:rPr lang="ko-KR" altLang="en-US" sz="1400" dirty="0">
                <a:sym typeface="Wingdings" panose="05000000000000000000" pitchFamily="2" charset="2"/>
              </a:rPr>
              <a:t>를 </a:t>
            </a:r>
            <a:r>
              <a:rPr lang="ko-KR" altLang="en-US" sz="1400" dirty="0" smtClean="0">
                <a:sym typeface="Wingdings" panose="05000000000000000000" pitchFamily="2" charset="2"/>
              </a:rPr>
              <a:t>이용해 분석</a:t>
            </a:r>
            <a:r>
              <a:rPr lang="en-US" altLang="ko-KR" sz="1400" dirty="0" smtClean="0">
                <a:sym typeface="Wingdings" panose="05000000000000000000" pitchFamily="2" charset="2"/>
              </a:rPr>
              <a:t>PC</a:t>
            </a:r>
            <a:r>
              <a:rPr lang="ko-KR" altLang="en-US" sz="1400" dirty="0" smtClean="0">
                <a:sym typeface="Wingdings" panose="05000000000000000000" pitchFamily="2" charset="2"/>
              </a:rPr>
              <a:t>로 옮긴 후 다시</a:t>
            </a:r>
            <a:r>
              <a:rPr lang="en-US" altLang="ko-KR" sz="1400" dirty="0" smtClean="0"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sym typeface="Wingdings" panose="05000000000000000000" pitchFamily="2" charset="2"/>
              </a:rPr>
            </a:br>
            <a:r>
              <a:rPr lang="en-US" altLang="ko-KR" sz="1400" dirty="0" smtClean="0">
                <a:sym typeface="Wingdings" panose="05000000000000000000" pitchFamily="2" charset="2"/>
              </a:rPr>
              <a:t>         3 -</a:t>
            </a:r>
            <a:r>
              <a:rPr lang="ko-KR" altLang="en-US" sz="1400" dirty="0" smtClean="0">
                <a:sym typeface="Wingdings" panose="05000000000000000000" pitchFamily="2" charset="2"/>
              </a:rPr>
              <a:t> </a:t>
            </a:r>
            <a:r>
              <a:rPr lang="en-US" altLang="ko-KR" sz="1400" dirty="0" smtClean="0">
                <a:sym typeface="Wingdings" panose="05000000000000000000" pitchFamily="2" charset="2"/>
              </a:rPr>
              <a:t>IT-GATE</a:t>
            </a:r>
            <a:r>
              <a:rPr lang="ko-KR" altLang="en-US" sz="1400" dirty="0" smtClean="0">
                <a:sym typeface="Wingdings" panose="05000000000000000000" pitchFamily="2" charset="2"/>
              </a:rPr>
              <a:t>를 이용해 서버로 옮겨야만</a:t>
            </a:r>
            <a:r>
              <a:rPr lang="en-US" altLang="ko-KR" sz="1400" dirty="0">
                <a:sym typeface="Wingdings" panose="05000000000000000000" pitchFamily="2" charset="2"/>
              </a:rPr>
              <a:t/>
            </a:r>
            <a:br>
              <a:rPr lang="en-US" altLang="ko-KR" sz="1400" dirty="0">
                <a:sym typeface="Wingdings" panose="05000000000000000000" pitchFamily="2" charset="2"/>
              </a:rPr>
            </a:br>
            <a:r>
              <a:rPr lang="en-US" altLang="ko-KR" sz="1400" dirty="0" smtClean="0">
                <a:sym typeface="Wingdings" panose="05000000000000000000" pitchFamily="2" charset="2"/>
              </a:rPr>
              <a:t>       </a:t>
            </a:r>
            <a:r>
              <a:rPr lang="ko-KR" altLang="en-US" sz="1400" dirty="0" smtClean="0">
                <a:sym typeface="Wingdings" panose="05000000000000000000" pitchFamily="2" charset="2"/>
              </a:rPr>
              <a:t>해</a:t>
            </a:r>
            <a:r>
              <a:rPr lang="ko-KR" altLang="en-US" sz="1400" dirty="0">
                <a:sym typeface="Wingdings" panose="05000000000000000000" pitchFamily="2" charset="2"/>
              </a:rPr>
              <a:t>당 </a:t>
            </a:r>
            <a:r>
              <a:rPr lang="ko-KR" altLang="en-US" sz="1400" dirty="0" smtClean="0">
                <a:sym typeface="Wingdings" panose="05000000000000000000" pitchFamily="2" charset="2"/>
              </a:rPr>
              <a:t>데이터에 대한 작업을 하실 수 있습니다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.) </a:t>
            </a:r>
            <a:r>
              <a:rPr lang="ko-KR" altLang="en-US" sz="1400" dirty="0" smtClean="0"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sym typeface="Wingdings" panose="05000000000000000000" pitchFamily="2" charset="2"/>
              </a:rPr>
              <a:t/>
            </a:r>
            <a:br>
              <a:rPr lang="en-US" altLang="ko-KR" sz="1400" dirty="0">
                <a:sym typeface="Wingdings" panose="05000000000000000000" pitchFamily="2" charset="2"/>
              </a:rPr>
            </a:br>
            <a:r>
              <a:rPr lang="en-US" altLang="ko-KR" sz="1400" dirty="0" smtClean="0">
                <a:sym typeface="Wingdings" panose="05000000000000000000" pitchFamily="2" charset="2"/>
              </a:rPr>
              <a:t>    : </a:t>
            </a:r>
            <a:r>
              <a:rPr lang="ko-KR" altLang="en-US" sz="1400" dirty="0" smtClean="0">
                <a:sym typeface="Wingdings" panose="05000000000000000000" pitchFamily="2" charset="2"/>
              </a:rPr>
              <a:t>해</a:t>
            </a:r>
            <a:r>
              <a:rPr lang="ko-KR" altLang="en-US" sz="1400" dirty="0">
                <a:sym typeface="Wingdings" panose="05000000000000000000" pitchFamily="2" charset="2"/>
              </a:rPr>
              <a:t>당 </a:t>
            </a:r>
            <a:r>
              <a:rPr lang="ko-KR" altLang="en-US" sz="1400" dirty="0" smtClean="0">
                <a:sym typeface="Wingdings" panose="05000000000000000000" pitchFamily="2" charset="2"/>
              </a:rPr>
              <a:t>결재를 통해 </a:t>
            </a:r>
            <a:r>
              <a:rPr lang="en-US" altLang="ko-KR" sz="1400" dirty="0" smtClean="0">
                <a:sym typeface="Wingdings" panose="05000000000000000000" pitchFamily="2" charset="2"/>
              </a:rPr>
              <a:t>Python</a:t>
            </a:r>
            <a:r>
              <a:rPr lang="ko-KR" altLang="en-US" sz="1400" dirty="0" smtClean="0">
                <a:sym typeface="Wingdings" panose="05000000000000000000" pitchFamily="2" charset="2"/>
              </a:rPr>
              <a:t>에서 직접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정보계</a:t>
            </a:r>
            <a:r>
              <a:rPr lang="en-US" altLang="ko-KR" sz="1400" dirty="0" smtClean="0">
                <a:sym typeface="Wingdings" panose="05000000000000000000" pitchFamily="2" charset="2"/>
              </a:rPr>
              <a:t>DB</a:t>
            </a:r>
            <a:r>
              <a:rPr lang="ko-KR" altLang="en-US" sz="1400" dirty="0">
                <a:sym typeface="Wingdings" panose="05000000000000000000" pitchFamily="2" charset="2"/>
              </a:rPr>
              <a:t>에 </a:t>
            </a:r>
            <a:r>
              <a:rPr lang="ko-KR" altLang="en-US" sz="1400" dirty="0" smtClean="0">
                <a:sym typeface="Wingdings" panose="05000000000000000000" pitchFamily="2" charset="2"/>
              </a:rPr>
              <a:t>접근할 수 있습니다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br>
              <a:rPr lang="en-US" altLang="ko-KR" sz="1400" dirty="0" smtClean="0">
                <a:sym typeface="Wingdings" panose="05000000000000000000" pitchFamily="2" charset="2"/>
              </a:rPr>
            </a:br>
            <a:r>
              <a:rPr lang="en-US" altLang="ko-KR" sz="1400" dirty="0" smtClean="0"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sym typeface="Wingdings" panose="05000000000000000000" pitchFamily="2" charset="2"/>
              </a:rPr>
            </a:br>
            <a:r>
              <a:rPr lang="en-US" altLang="ko-KR" sz="1400" dirty="0" smtClean="0">
                <a:sym typeface="Wingdings" panose="05000000000000000000" pitchFamily="2" charset="2"/>
              </a:rPr>
              <a:t> 6. </a:t>
            </a:r>
            <a:r>
              <a:rPr lang="ko-KR" altLang="en-US" sz="1400" dirty="0" smtClean="0">
                <a:sym typeface="Wingdings" panose="05000000000000000000" pitchFamily="2" charset="2"/>
              </a:rPr>
              <a:t>보안모듈 등록 및 실행환경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셋팅</a:t>
            </a:r>
            <a:r>
              <a:rPr lang="en-US" altLang="ko-KR" sz="1400" dirty="0" smtClean="0"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sym typeface="Wingdings" panose="05000000000000000000" pitchFamily="2" charset="2"/>
              </a:rPr>
            </a:br>
            <a:r>
              <a:rPr lang="en-US" altLang="ko-KR" sz="1400" dirty="0" smtClean="0">
                <a:sym typeface="Wingdings" panose="05000000000000000000" pitchFamily="2" charset="2"/>
              </a:rPr>
              <a:t>    : </a:t>
            </a:r>
            <a:r>
              <a:rPr lang="ko-KR" altLang="en-US" sz="1400" dirty="0" smtClean="0">
                <a:sym typeface="Wingdings" panose="05000000000000000000" pitchFamily="2" charset="2"/>
              </a:rPr>
              <a:t>가이드 참조 하였습니다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</a:t>
            </a:r>
            <a:br>
              <a:rPr lang="en-US" altLang="ko-KR" sz="1400" dirty="0" smtClean="0">
                <a:sym typeface="Wingdings" panose="05000000000000000000" pitchFamily="2" charset="2"/>
              </a:rPr>
            </a:br>
            <a:endParaRPr lang="en-US" altLang="ko-KR" sz="1400" dirty="0" smtClean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r>
              <a:rPr lang="en-US" altLang="ko-KR" b="1" dirty="0" smtClean="0"/>
              <a:t>※ </a:t>
            </a:r>
            <a:r>
              <a:rPr lang="ko-KR" altLang="en-US" b="1" dirty="0" smtClean="0"/>
              <a:t>회사에서 설치를 필요로 하시는 분은 따로 메일 문의를 부탁 드립니다</a:t>
            </a:r>
            <a:r>
              <a:rPr lang="en-US" altLang="ko-KR" b="1" dirty="0" smtClean="0"/>
              <a:t>. </a:t>
            </a:r>
            <a:br>
              <a:rPr lang="en-US" altLang="ko-KR" b="1" dirty="0" smtClean="0"/>
            </a:br>
            <a:r>
              <a:rPr lang="en-US" altLang="ko-KR" b="1" dirty="0" smtClean="0"/>
              <a:t> </a:t>
            </a:r>
            <a:r>
              <a:rPr lang="ko-KR" altLang="en-US" b="1" dirty="0" smtClean="0"/>
              <a:t>결재 프로세스 등 혹여 보안정책에 위반이 염려되어 가이드를 첨부하지 않았습니다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91504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69</Words>
  <Application>Microsoft Office PowerPoint</Application>
  <PresentationFormat>와이드스크린</PresentationFormat>
  <Paragraphs>53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</vt:lpstr>
      <vt:lpstr>Office 테마</vt:lpstr>
      <vt:lpstr>파이썬 설치 메뉴얼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설치 메뉴얼</dc:title>
  <dc:creator>조창기</dc:creator>
  <cp:lastModifiedBy>조창기</cp:lastModifiedBy>
  <cp:revision>6</cp:revision>
  <dcterms:created xsi:type="dcterms:W3CDTF">2019-05-27T07:17:41Z</dcterms:created>
  <dcterms:modified xsi:type="dcterms:W3CDTF">2019-05-27T08:02:12Z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C:\Users\samsung\Desktop\파이썬 설치 메뉴얼_가이드 참조.pptx</vt:lpwstr>
  </property>
</Properties>
</file>