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030545"/>
    <a:srgbClr val="0B8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B091-9DD8-4852-B0C4-EB7C1FC0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018D4-97BF-4EA7-B47C-977F531A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BBE0-1480-49E2-B77E-C2068132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F7F-8394-406D-A4BB-9B66A81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9290-C8C3-4D31-86F8-D03C0A61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FB9D-A33D-443C-B788-EF651274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BF290-C3A9-4E02-9286-D7F488B2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DB73-FEE7-4E2C-961D-E87725E1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F1DB-3BCF-4931-A581-2D8923D9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8227-8175-4A62-8231-8947AE1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58D-0025-4902-BA33-72552248C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1BBB-4B3D-46D0-9803-074EC1F5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D3BF-14EE-47EA-A14B-6056A630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1724-939A-48C8-B5C5-92C47967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89B2-676A-41AB-9210-319E59FE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7532-5BF6-4721-98CE-35EFC7E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7F73-5923-4D28-8E25-E092F88A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E992-6E03-4D6E-9CF6-D51A8EDF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3C3A-AF28-4C19-9B73-9AF4424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653C-0C69-4CB2-A1F1-B838341B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148-5D54-4449-906B-789F4722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300D-2D1F-4F8F-A2AD-BB3AC3EB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D639-C999-4BF8-B6E7-4116C828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2465-78B9-4826-AD25-275C7ADE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5604-52EB-4C83-8899-33D6917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8F58-DE3C-4272-B82B-397FA8E0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DF84-86A1-4834-8BC8-D1AB01C42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59A16-0615-41CF-A9E1-60BEE4BF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A81F-DE45-475B-8178-548D643A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00FE-A977-45E2-8D66-1EA4703C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BA56F-DB06-4E2D-B157-711EFE68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849-491B-4BDA-8FC2-5D280E79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F561-8877-4EDE-A6AF-67731395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7533-740A-4687-8868-DB0779C8D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B9A9-A5DF-4DD7-A9BE-C7B27257F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E7506-A8EE-4091-A315-7FA19A1BC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AF015-A8B6-47B1-B3FB-857CD98C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C0A7-E45B-4FB1-B776-864B8B3F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A66C9-708E-4320-865C-DB93AA46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B962-64FF-49BD-A352-2BBA1D1C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6AE4C-BB3B-4231-BC32-846025F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41393-BDC4-4956-8437-3B97735C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E54C-CFBB-4AB7-9178-352715A0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B0293-96C0-47EB-8F6F-67F4E2D5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39A3D-4D3F-42F4-9A2A-E073F193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BB138-EDDB-4A18-A652-CE32072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378E-D4F2-46CA-BC4F-C5CFF366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024B-BA8A-4324-892D-EFBCA822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15865-9405-464D-9C1E-45D80702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6F0E7-72A0-49FC-945D-AE92193B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031D-85A8-4595-9741-FB0BE621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2607D-7230-48A2-883F-D3019947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CF7C-3183-410C-AFE7-EDA26DC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73F4F-CEFB-45DE-ADDF-982550454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0B9C7-E5DB-4BB6-A4EC-FB0964C6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B4B7-236F-408D-8023-3EE680B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DB94-FEED-42F8-B922-F01685B4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240F-0596-4049-BFC8-4D4DD88A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5D34-7362-4579-A43E-B80E5E02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2FBE-183F-425D-B340-D7E39604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CA6C-5789-4D52-888C-DDAB6C319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4E7F-D96F-4700-A156-79141314136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5A1A-E672-4D89-BD36-7DECEFB3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B526-75ED-475E-B619-3D6BBD44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195F-D6C3-4F91-91CB-23248A00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CA5E7C-1B31-4390-9971-9A4ADE5D6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6" y="279400"/>
            <a:ext cx="9262716" cy="5043034"/>
          </a:xfrm>
        </p:spPr>
      </p:pic>
      <p:pic>
        <p:nvPicPr>
          <p:cNvPr id="7" name="Picture 2" descr="à¸à¸¥à¸à¸²à¸£à¸à¹à¸à¸«à¸²à¸£à¸¹à¸à¸ à¸²à¸à¸ªà¸³à¸«à¸£à¸±à¸ microsoft png">
            <a:extLst>
              <a:ext uri="{FF2B5EF4-FFF2-40B4-BE49-F238E27FC236}">
                <a16:creationId xmlns:a16="http://schemas.microsoft.com/office/drawing/2014/main" id="{63DBC3B5-387E-4CF3-BA50-F5BA2911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5921"/>
            <a:ext cx="2832979" cy="10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visual studio logo png">
            <a:extLst>
              <a:ext uri="{FF2B5EF4-FFF2-40B4-BE49-F238E27FC236}">
                <a16:creationId xmlns:a16="http://schemas.microsoft.com/office/drawing/2014/main" id="{FA84C198-151F-4C10-A735-39F672AE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79" y="6095320"/>
            <a:ext cx="2877202" cy="4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à¸¥à¸à¸²à¸£à¸à¹à¸à¸«à¸²à¸£à¸¹à¸à¸ à¸²à¸à¸ªà¸³à¸«à¸£à¸±à¸ sql server white png">
            <a:extLst>
              <a:ext uri="{FF2B5EF4-FFF2-40B4-BE49-F238E27FC236}">
                <a16:creationId xmlns:a16="http://schemas.microsoft.com/office/drawing/2014/main" id="{9B749B92-6B83-4010-8855-43FB8EF8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89" y="5134915"/>
            <a:ext cx="2293250" cy="22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634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708025"/>
            <a:ext cx="8264236" cy="13255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we’ll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53AA-A52F-4AB4-8945-3731B403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867"/>
            <a:ext cx="10515600" cy="407713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ASP.NET MVC works ?</a:t>
            </a:r>
          </a:p>
          <a:p>
            <a:pPr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Connect VB with SQL Server</a:t>
            </a:r>
          </a:p>
          <a:p>
            <a:pPr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Table </a:t>
            </a:r>
          </a:p>
          <a:p>
            <a:pPr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Insert, Update, Delete</a:t>
            </a:r>
          </a:p>
          <a:p>
            <a:pPr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Workshop (Option)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20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ASP.NET MVC works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2B03C-43C7-4F76-AA5E-FADF5871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57" y="570849"/>
            <a:ext cx="587686" cy="587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6A7FB-4012-4084-AC30-0C521EEB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5657" y="595518"/>
            <a:ext cx="587686" cy="5876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BBD2AD-41B3-4C3A-A4C9-B37C904AF04D}"/>
              </a:ext>
            </a:extLst>
          </p:cNvPr>
          <p:cNvGrpSpPr/>
          <p:nvPr/>
        </p:nvGrpSpPr>
        <p:grpSpPr>
          <a:xfrm>
            <a:off x="605364" y="4518349"/>
            <a:ext cx="2554299" cy="1978551"/>
            <a:chOff x="681794" y="3607221"/>
            <a:chExt cx="2678191" cy="1913444"/>
          </a:xfrm>
        </p:grpSpPr>
        <p:pic>
          <p:nvPicPr>
            <p:cNvPr id="4098" name="Picture 2" descr="à¸£à¸¹à¸à¸ à¸²à¸à¸à¸µà¹à¹à¸à¸µà¹à¸¢à¸§à¸à¹à¸­à¸">
              <a:extLst>
                <a:ext uri="{FF2B5EF4-FFF2-40B4-BE49-F238E27FC236}">
                  <a16:creationId xmlns:a16="http://schemas.microsoft.com/office/drawing/2014/main" id="{436F1654-6EE5-4FF7-8769-DF8B34326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1794" y="3681003"/>
              <a:ext cx="1169626" cy="134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C76B0-D019-4046-A4CB-3ACE5731FC6B}"/>
                </a:ext>
              </a:extLst>
            </p:cNvPr>
            <p:cNvSpPr txBox="1"/>
            <p:nvPr/>
          </p:nvSpPr>
          <p:spPr>
            <a:xfrm>
              <a:off x="1387032" y="4997445"/>
              <a:ext cx="95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User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08F000-AA74-4BB9-BA95-A1B8E4F75BC9}"/>
                </a:ext>
              </a:extLst>
            </p:cNvPr>
            <p:cNvGrpSpPr/>
            <p:nvPr/>
          </p:nvGrpSpPr>
          <p:grpSpPr>
            <a:xfrm>
              <a:off x="1865014" y="3607221"/>
              <a:ext cx="1494971" cy="1494971"/>
              <a:chOff x="1865014" y="3607221"/>
              <a:chExt cx="1494971" cy="1494971"/>
            </a:xfrm>
          </p:grpSpPr>
          <p:pic>
            <p:nvPicPr>
              <p:cNvPr id="4100" name="Picture 4" descr="à¸à¸¥à¸à¸²à¸£à¸à¹à¸à¸«à¸²à¸£à¸¹à¸à¸ à¸²à¸à¸ªà¸³à¸«à¸£à¸±à¸ browser icon png">
                <a:extLst>
                  <a:ext uri="{FF2B5EF4-FFF2-40B4-BE49-F238E27FC236}">
                    <a16:creationId xmlns:a16="http://schemas.microsoft.com/office/drawing/2014/main" id="{EEE2F4CE-7E85-4818-9676-A43875CD5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5014" y="3607221"/>
                <a:ext cx="1494971" cy="1494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4E8CA-9DB8-42F9-B20B-E301F0E3F1E7}"/>
                  </a:ext>
                </a:extLst>
              </p:cNvPr>
              <p:cNvSpPr txBox="1"/>
              <p:nvPr/>
            </p:nvSpPr>
            <p:spPr>
              <a:xfrm>
                <a:off x="2178059" y="4230412"/>
                <a:ext cx="955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&lt;/&gt;</a:t>
                </a:r>
                <a:endPara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8DE413-5CEB-4691-8C77-2547FF332443}"/>
              </a:ext>
            </a:extLst>
          </p:cNvPr>
          <p:cNvGrpSpPr/>
          <p:nvPr/>
        </p:nvGrpSpPr>
        <p:grpSpPr>
          <a:xfrm>
            <a:off x="9702417" y="4515489"/>
            <a:ext cx="1884219" cy="1352051"/>
            <a:chOff x="3837709" y="2214563"/>
            <a:chExt cx="1884219" cy="13520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924C73-5C73-4BC2-BA1F-9F0AE11C8EC6}"/>
                </a:ext>
              </a:extLst>
            </p:cNvPr>
            <p:cNvGrpSpPr/>
            <p:nvPr/>
          </p:nvGrpSpPr>
          <p:grpSpPr>
            <a:xfrm>
              <a:off x="3837709" y="2214563"/>
              <a:ext cx="1884219" cy="1352051"/>
              <a:chOff x="3837709" y="2214563"/>
              <a:chExt cx="1884219" cy="135205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B3D4AD-58B8-4332-9640-2557F1F92D57}"/>
                  </a:ext>
                </a:extLst>
              </p:cNvPr>
              <p:cNvSpPr/>
              <p:nvPr/>
            </p:nvSpPr>
            <p:spPr>
              <a:xfrm>
                <a:off x="3837709" y="2410691"/>
                <a:ext cx="1884219" cy="1155923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741A412-A8A7-4CB5-897F-E0AECEA1A418}"/>
                  </a:ext>
                </a:extLst>
              </p:cNvPr>
              <p:cNvSpPr/>
              <p:nvPr/>
            </p:nvSpPr>
            <p:spPr>
              <a:xfrm>
                <a:off x="3837709" y="2214563"/>
                <a:ext cx="653329" cy="1961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20BA77-6DC2-4224-9B2E-4F8B5BD08F03}"/>
                </a:ext>
              </a:extLst>
            </p:cNvPr>
            <p:cNvSpPr txBox="1"/>
            <p:nvPr/>
          </p:nvSpPr>
          <p:spPr>
            <a:xfrm>
              <a:off x="4278798" y="2694671"/>
              <a:ext cx="1204908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View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DD446-0F3C-435E-884A-0D31B6F4C62F}"/>
              </a:ext>
            </a:extLst>
          </p:cNvPr>
          <p:cNvGrpSpPr/>
          <p:nvPr/>
        </p:nvGrpSpPr>
        <p:grpSpPr>
          <a:xfrm>
            <a:off x="6501093" y="4506454"/>
            <a:ext cx="1935019" cy="1352051"/>
            <a:chOff x="3837709" y="2214563"/>
            <a:chExt cx="1935019" cy="135205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1CB6B7-F314-4027-8F94-4D7971A13629}"/>
                </a:ext>
              </a:extLst>
            </p:cNvPr>
            <p:cNvGrpSpPr/>
            <p:nvPr/>
          </p:nvGrpSpPr>
          <p:grpSpPr>
            <a:xfrm>
              <a:off x="3837709" y="2214563"/>
              <a:ext cx="1884219" cy="1352051"/>
              <a:chOff x="3837709" y="2214563"/>
              <a:chExt cx="1884219" cy="135205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147E944-EF3B-45CC-A39E-4C323B094230}"/>
                  </a:ext>
                </a:extLst>
              </p:cNvPr>
              <p:cNvSpPr/>
              <p:nvPr/>
            </p:nvSpPr>
            <p:spPr>
              <a:xfrm>
                <a:off x="3837709" y="2410691"/>
                <a:ext cx="1884219" cy="1155923"/>
              </a:xfrm>
              <a:prstGeom prst="rect">
                <a:avLst/>
              </a:prstGeom>
              <a:no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7ADB7C0-41B7-4F9B-A454-7D4CF7B4D610}"/>
                  </a:ext>
                </a:extLst>
              </p:cNvPr>
              <p:cNvSpPr/>
              <p:nvPr/>
            </p:nvSpPr>
            <p:spPr>
              <a:xfrm>
                <a:off x="3837709" y="2214563"/>
                <a:ext cx="653329" cy="19612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0800CD-C168-473D-8517-16E11780B552}"/>
                </a:ext>
              </a:extLst>
            </p:cNvPr>
            <p:cNvSpPr txBox="1"/>
            <p:nvPr/>
          </p:nvSpPr>
          <p:spPr>
            <a:xfrm>
              <a:off x="3888510" y="2740573"/>
              <a:ext cx="1884218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Controller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E4899E-AA1D-4727-A5E9-AB6E0476AB34}"/>
              </a:ext>
            </a:extLst>
          </p:cNvPr>
          <p:cNvGrpSpPr/>
          <p:nvPr/>
        </p:nvGrpSpPr>
        <p:grpSpPr>
          <a:xfrm>
            <a:off x="6551894" y="1896412"/>
            <a:ext cx="1884219" cy="1352051"/>
            <a:chOff x="3837709" y="2214563"/>
            <a:chExt cx="1884219" cy="135205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7D308F-58CA-4BE0-A5C0-04E7A2BBB471}"/>
                </a:ext>
              </a:extLst>
            </p:cNvPr>
            <p:cNvGrpSpPr/>
            <p:nvPr/>
          </p:nvGrpSpPr>
          <p:grpSpPr>
            <a:xfrm>
              <a:off x="3837709" y="2214563"/>
              <a:ext cx="1884219" cy="1352051"/>
              <a:chOff x="3837709" y="2214563"/>
              <a:chExt cx="1884219" cy="13520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2922A28-1701-4C3B-A1DB-BBC34C16F033}"/>
                  </a:ext>
                </a:extLst>
              </p:cNvPr>
              <p:cNvSpPr/>
              <p:nvPr/>
            </p:nvSpPr>
            <p:spPr>
              <a:xfrm>
                <a:off x="3837709" y="2410691"/>
                <a:ext cx="1884219" cy="1155923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23A1A6F-4CFF-433A-8105-A8B392AE1B31}"/>
                  </a:ext>
                </a:extLst>
              </p:cNvPr>
              <p:cNvSpPr/>
              <p:nvPr/>
            </p:nvSpPr>
            <p:spPr>
              <a:xfrm>
                <a:off x="3837709" y="2214563"/>
                <a:ext cx="653329" cy="1961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73BD93-BA7B-47B0-9D0F-ACD9FDFB91B7}"/>
                </a:ext>
              </a:extLst>
            </p:cNvPr>
            <p:cNvSpPr txBox="1"/>
            <p:nvPr/>
          </p:nvSpPr>
          <p:spPr>
            <a:xfrm>
              <a:off x="3837709" y="2824603"/>
              <a:ext cx="1884218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Model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399216-CA13-42D7-902F-816A4B7D2E2E}"/>
              </a:ext>
            </a:extLst>
          </p:cNvPr>
          <p:cNvGrpSpPr/>
          <p:nvPr/>
        </p:nvGrpSpPr>
        <p:grpSpPr>
          <a:xfrm>
            <a:off x="2995512" y="2132470"/>
            <a:ext cx="1884218" cy="940922"/>
            <a:chOff x="1079311" y="2029954"/>
            <a:chExt cx="1884218" cy="940922"/>
          </a:xfrm>
        </p:grpSpPr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5F49BC1A-57F3-4F97-8557-6DB2C2C7E967}"/>
                </a:ext>
              </a:extLst>
            </p:cNvPr>
            <p:cNvSpPr/>
            <p:nvPr/>
          </p:nvSpPr>
          <p:spPr>
            <a:xfrm>
              <a:off x="1143000" y="2029954"/>
              <a:ext cx="1763343" cy="940922"/>
            </a:xfrm>
            <a:prstGeom prst="flowChartMagneticDisk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879E27-7E5D-4500-835D-B7F449E8DCC1}"/>
                </a:ext>
              </a:extLst>
            </p:cNvPr>
            <p:cNvSpPr txBox="1"/>
            <p:nvPr/>
          </p:nvSpPr>
          <p:spPr>
            <a:xfrm>
              <a:off x="1079311" y="2402020"/>
              <a:ext cx="1884218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DB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92312D-7516-4A2F-A800-A988533C7E1C}"/>
              </a:ext>
            </a:extLst>
          </p:cNvPr>
          <p:cNvCxnSpPr>
            <a:cxnSpLocks/>
          </p:cNvCxnSpPr>
          <p:nvPr/>
        </p:nvCxnSpPr>
        <p:spPr>
          <a:xfrm>
            <a:off x="3336733" y="5105844"/>
            <a:ext cx="84271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E6A218-DEAA-4958-9190-991E61BC76E8}"/>
              </a:ext>
            </a:extLst>
          </p:cNvPr>
          <p:cNvCxnSpPr>
            <a:cxnSpLocks/>
          </p:cNvCxnSpPr>
          <p:nvPr/>
        </p:nvCxnSpPr>
        <p:spPr>
          <a:xfrm>
            <a:off x="8572500" y="5197255"/>
            <a:ext cx="930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063368-B21D-4341-BBA7-EDE133BD3912}"/>
              </a:ext>
            </a:extLst>
          </p:cNvPr>
          <p:cNvCxnSpPr>
            <a:cxnSpLocks/>
          </p:cNvCxnSpPr>
          <p:nvPr/>
        </p:nvCxnSpPr>
        <p:spPr>
          <a:xfrm flipH="1">
            <a:off x="3278437" y="5434943"/>
            <a:ext cx="8427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C2D256-74EF-48E6-B458-577BB2172BE6}"/>
              </a:ext>
            </a:extLst>
          </p:cNvPr>
          <p:cNvCxnSpPr>
            <a:cxnSpLocks/>
          </p:cNvCxnSpPr>
          <p:nvPr/>
        </p:nvCxnSpPr>
        <p:spPr>
          <a:xfrm flipH="1" flipV="1">
            <a:off x="8661151" y="2670501"/>
            <a:ext cx="1881232" cy="1600510"/>
          </a:xfrm>
          <a:prstGeom prst="straightConnector1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2A2B15-7B7A-4932-BE6D-418E7B05D7A4}"/>
              </a:ext>
            </a:extLst>
          </p:cNvPr>
          <p:cNvCxnSpPr>
            <a:cxnSpLocks/>
          </p:cNvCxnSpPr>
          <p:nvPr/>
        </p:nvCxnSpPr>
        <p:spPr>
          <a:xfrm flipV="1">
            <a:off x="7494002" y="3453761"/>
            <a:ext cx="92" cy="9368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392B5-B26F-487F-9E1D-8097D5629965}"/>
              </a:ext>
            </a:extLst>
          </p:cNvPr>
          <p:cNvCxnSpPr>
            <a:cxnSpLocks/>
          </p:cNvCxnSpPr>
          <p:nvPr/>
        </p:nvCxnSpPr>
        <p:spPr>
          <a:xfrm flipH="1">
            <a:off x="5079272" y="2625293"/>
            <a:ext cx="12475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08589B-F318-40EE-99A2-5E27500E6014}"/>
              </a:ext>
            </a:extLst>
          </p:cNvPr>
          <p:cNvGrpSpPr/>
          <p:nvPr/>
        </p:nvGrpSpPr>
        <p:grpSpPr>
          <a:xfrm>
            <a:off x="4475287" y="4716112"/>
            <a:ext cx="808889" cy="1155923"/>
            <a:chOff x="3837710" y="2410691"/>
            <a:chExt cx="1110796" cy="115592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1FBD2E-DA50-4C72-BBDE-19AD515D66C7}"/>
                </a:ext>
              </a:extLst>
            </p:cNvPr>
            <p:cNvSpPr/>
            <p:nvPr/>
          </p:nvSpPr>
          <p:spPr>
            <a:xfrm>
              <a:off x="3837710" y="2410691"/>
              <a:ext cx="1110796" cy="1155923"/>
            </a:xfrm>
            <a:prstGeom prst="rect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DCCE84-3648-4A21-927A-177D5E9189F6}"/>
                </a:ext>
              </a:extLst>
            </p:cNvPr>
            <p:cNvSpPr txBox="1"/>
            <p:nvPr/>
          </p:nvSpPr>
          <p:spPr>
            <a:xfrm>
              <a:off x="3989016" y="2731764"/>
              <a:ext cx="808181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IIS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59FDB9-23F2-430E-A73B-5EF9327458F7}"/>
              </a:ext>
            </a:extLst>
          </p:cNvPr>
          <p:cNvCxnSpPr>
            <a:cxnSpLocks/>
          </p:cNvCxnSpPr>
          <p:nvPr/>
        </p:nvCxnSpPr>
        <p:spPr>
          <a:xfrm>
            <a:off x="5484144" y="5123897"/>
            <a:ext cx="84271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3B82-7AEC-4517-987A-B4E59EE7475E}"/>
              </a:ext>
            </a:extLst>
          </p:cNvPr>
          <p:cNvCxnSpPr>
            <a:cxnSpLocks/>
          </p:cNvCxnSpPr>
          <p:nvPr/>
        </p:nvCxnSpPr>
        <p:spPr>
          <a:xfrm flipH="1">
            <a:off x="5484144" y="5450562"/>
            <a:ext cx="8427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15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Connect VB with SQL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57" y="3135156"/>
            <a:ext cx="587686" cy="58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90600" y="3135156"/>
            <a:ext cx="587686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341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DataTable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66" y="3147856"/>
            <a:ext cx="587686" cy="58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0707" y="3135157"/>
            <a:ext cx="587686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8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227ABC-2AF5-47C5-8933-8254B103D930}"/>
              </a:ext>
            </a:extLst>
          </p:cNvPr>
          <p:cNvGrpSpPr/>
          <p:nvPr/>
        </p:nvGrpSpPr>
        <p:grpSpPr>
          <a:xfrm>
            <a:off x="3085659" y="1759833"/>
            <a:ext cx="6020682" cy="4432051"/>
            <a:chOff x="3085659" y="1759833"/>
            <a:chExt cx="6020682" cy="4432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28EBC4-2C31-48C4-9845-7C1665AB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5659" y="1759833"/>
              <a:ext cx="6020682" cy="443205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FFC8E5-449D-406A-BFBD-FDF7826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9458" y="4058187"/>
              <a:ext cx="4425829" cy="15485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AJAX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94" y="351726"/>
            <a:ext cx="587686" cy="58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3022" y="351725"/>
            <a:ext cx="587686" cy="58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8D275-9927-47F5-AC63-D873100508AE}"/>
              </a:ext>
            </a:extLst>
          </p:cNvPr>
          <p:cNvSpPr txBox="1"/>
          <p:nvPr/>
        </p:nvSpPr>
        <p:spPr>
          <a:xfrm>
            <a:off x="5184411" y="1282556"/>
            <a:ext cx="18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CF185-228D-43D1-99E9-0FC99556B6F9}"/>
              </a:ext>
            </a:extLst>
          </p:cNvPr>
          <p:cNvSpPr txBox="1"/>
          <p:nvPr/>
        </p:nvSpPr>
        <p:spPr>
          <a:xfrm>
            <a:off x="7143022" y="1307956"/>
            <a:ext cx="18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4FF872-8A66-4BBB-8459-D28854BBDD87}"/>
              </a:ext>
            </a:extLst>
          </p:cNvPr>
          <p:cNvCxnSpPr>
            <a:stCxn id="6" idx="2"/>
          </p:cNvCxnSpPr>
          <p:nvPr/>
        </p:nvCxnSpPr>
        <p:spPr>
          <a:xfrm>
            <a:off x="6096000" y="1651888"/>
            <a:ext cx="101600" cy="3293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E139F-E9CC-4157-82DD-9EFCA9428283}"/>
              </a:ext>
            </a:extLst>
          </p:cNvPr>
          <p:cNvCxnSpPr>
            <a:cxnSpLocks/>
          </p:cNvCxnSpPr>
          <p:nvPr/>
        </p:nvCxnSpPr>
        <p:spPr>
          <a:xfrm flipH="1">
            <a:off x="7601170" y="1653021"/>
            <a:ext cx="129538" cy="328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7D2724-34FF-42CC-A1E9-2284D36F128D}"/>
              </a:ext>
            </a:extLst>
          </p:cNvPr>
          <p:cNvSpPr txBox="1"/>
          <p:nvPr/>
        </p:nvSpPr>
        <p:spPr>
          <a:xfrm>
            <a:off x="3971621" y="4063999"/>
            <a:ext cx="4423597" cy="1587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3AE2C-C0D9-46A4-94A8-1EB383D8921F}"/>
              </a:ext>
            </a:extLst>
          </p:cNvPr>
          <p:cNvSpPr txBox="1"/>
          <p:nvPr/>
        </p:nvSpPr>
        <p:spPr>
          <a:xfrm>
            <a:off x="9530622" y="4128940"/>
            <a:ext cx="182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you want to do if success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B0BF1C-E939-4903-BDE5-DB7EED6F626B}"/>
              </a:ext>
            </a:extLst>
          </p:cNvPr>
          <p:cNvCxnSpPr>
            <a:cxnSpLocks/>
          </p:cNvCxnSpPr>
          <p:nvPr/>
        </p:nvCxnSpPr>
        <p:spPr>
          <a:xfrm flipH="1">
            <a:off x="8524953" y="4452106"/>
            <a:ext cx="844990" cy="158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070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AJAX 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94" y="351726"/>
            <a:ext cx="587686" cy="587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54C72-1277-4129-9479-4F147AC6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11" y="1391288"/>
            <a:ext cx="8525942" cy="510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3022" y="351725"/>
            <a:ext cx="587686" cy="587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7D2724-34FF-42CC-A1E9-2284D36F128D}"/>
              </a:ext>
            </a:extLst>
          </p:cNvPr>
          <p:cNvSpPr txBox="1"/>
          <p:nvPr/>
        </p:nvSpPr>
        <p:spPr>
          <a:xfrm>
            <a:off x="3708400" y="1617020"/>
            <a:ext cx="2514599" cy="482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87C63-D0F5-4BEE-9001-40AB175FCBD4}"/>
              </a:ext>
            </a:extLst>
          </p:cNvPr>
          <p:cNvSpPr txBox="1"/>
          <p:nvPr/>
        </p:nvSpPr>
        <p:spPr>
          <a:xfrm>
            <a:off x="2450250" y="4854525"/>
            <a:ext cx="5436450" cy="482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94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Insert, Update, Delete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57" y="3122455"/>
            <a:ext cx="587686" cy="58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5900" y="3135156"/>
            <a:ext cx="587686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97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6F2-D26A-42D9-A0F2-F84DE0A4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AF44-B9C6-4926-9EBC-451789E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57" y="3135156"/>
            <a:ext cx="587686" cy="58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CC6F9-94F7-4FDF-983E-48AF7DB4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8657" y="3135156"/>
            <a:ext cx="587686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23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What we’ll do today?</vt:lpstr>
      <vt:lpstr>How ASP.NET MVC works ?</vt:lpstr>
      <vt:lpstr>Connect VB with SQL Server</vt:lpstr>
      <vt:lpstr>DataTable</vt:lpstr>
      <vt:lpstr>AJAX</vt:lpstr>
      <vt:lpstr>AJAX </vt:lpstr>
      <vt:lpstr>Insert, Update, Delete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Juthamart Kongmeepon</dc:creator>
  <cp:lastModifiedBy>Juthamart Kongmeepon</cp:lastModifiedBy>
  <cp:revision>19</cp:revision>
  <dcterms:created xsi:type="dcterms:W3CDTF">2018-05-08T16:11:46Z</dcterms:created>
  <dcterms:modified xsi:type="dcterms:W3CDTF">2018-05-08T18:50:12Z</dcterms:modified>
</cp:coreProperties>
</file>