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8"/>
  </p:notesMasterIdLst>
  <p:sldIdLst>
    <p:sldId id="285" r:id="rId2"/>
    <p:sldId id="356" r:id="rId3"/>
    <p:sldId id="357" r:id="rId4"/>
    <p:sldId id="358" r:id="rId5"/>
    <p:sldId id="359" r:id="rId6"/>
    <p:sldId id="361" r:id="rId7"/>
    <p:sldId id="363" r:id="rId8"/>
    <p:sldId id="364" r:id="rId9"/>
    <p:sldId id="366" r:id="rId10"/>
    <p:sldId id="367" r:id="rId11"/>
    <p:sldId id="368" r:id="rId12"/>
    <p:sldId id="369" r:id="rId13"/>
    <p:sldId id="370" r:id="rId14"/>
    <p:sldId id="371" r:id="rId15"/>
    <p:sldId id="365" r:id="rId16"/>
    <p:sldId id="3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2259"/>
  </p:normalViewPr>
  <p:slideViewPr>
    <p:cSldViewPr snapToGrid="0" snapToObjects="1">
      <p:cViewPr varScale="1">
        <p:scale>
          <a:sx n="96" d="100"/>
          <a:sy n="96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10/09/2022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30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4">
            <a:extLst>
              <a:ext uri="{FF2B5EF4-FFF2-40B4-BE49-F238E27FC236}">
                <a16:creationId xmlns:a16="http://schemas.microsoft.com/office/drawing/2014/main" id="{C8729D8F-8512-CC4D-8A78-5B28BFB4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void somar(int x, int y)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int soma;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soma = x + y;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printf("A soma foi %i.",soma);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system("pause");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0481" name="Título 1">
            <a:extLst>
              <a:ext uri="{FF2B5EF4-FFF2-40B4-BE49-F238E27FC236}">
                <a16:creationId xmlns:a16="http://schemas.microsoft.com/office/drawing/2014/main" id="{569A0E36-FC45-9E43-8527-EF7058F04F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Espaço Reservado para Conteúdo 5">
            <a:extLst>
              <a:ext uri="{FF2B5EF4-FFF2-40B4-BE49-F238E27FC236}">
                <a16:creationId xmlns:a16="http://schemas.microsoft.com/office/drawing/2014/main" id="{D7D8B390-1E9D-F242-9069-ABE3A448F8DC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6977063" y="1600200"/>
            <a:ext cx="521493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int x, y;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x: ");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scanf("%i",&amp;x);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y: ");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scanf("%i",&amp;y);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somar(x, y);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B16AA520-45CE-8546-8D2E-3B62F72F3E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EF868-2F60-2D40-A733-498356427F1D}" type="slidenum">
              <a:rPr lang="pt-BR" altLang="pt-BR">
                <a:latin typeface="Calibri" panose="020F0502020204030204" pitchFamily="34" charset="0"/>
              </a:rPr>
              <a:pPr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>
            <a:extLst>
              <a:ext uri="{FF2B5EF4-FFF2-40B4-BE49-F238E27FC236}">
                <a16:creationId xmlns:a16="http://schemas.microsoft.com/office/drawing/2014/main" id="{800EFC40-6818-3044-B848-E67391319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int somar(int x, int y)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int soma;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soma = x + y;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 return soma;</a:t>
            </a:r>
          </a:p>
          <a:p>
            <a:pPr>
              <a:buFontTx/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1505" name="Título 1">
            <a:extLst>
              <a:ext uri="{FF2B5EF4-FFF2-40B4-BE49-F238E27FC236}">
                <a16:creationId xmlns:a16="http://schemas.microsoft.com/office/drawing/2014/main" id="{188D376A-D04E-9944-BF72-31C30E5BBB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Espaço Reservado para Conteúdo 3">
            <a:extLst>
              <a:ext uri="{FF2B5EF4-FFF2-40B4-BE49-F238E27FC236}">
                <a16:creationId xmlns:a16="http://schemas.microsoft.com/office/drawing/2014/main" id="{810A8BE4-C7F5-664B-85AD-456B1244C7CE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362825" y="1600200"/>
            <a:ext cx="48291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int x, y, resultado;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x: ");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scanf("%i",&amp;x);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printf("Entre com um valor para y: ");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scanf("%i",&amp;y);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resultado = somar(x, y);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printf("\nA soma foi %i.",resultado);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 system("pause");</a:t>
            </a:r>
          </a:p>
          <a:p>
            <a:pPr>
              <a:buFontTx/>
              <a:buNone/>
            </a:pPr>
            <a:r>
              <a:rPr lang="pt-BR" altLang="pt-BR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Espaço Reservado para Número de Slide 4">
            <a:extLst>
              <a:ext uri="{FF2B5EF4-FFF2-40B4-BE49-F238E27FC236}">
                <a16:creationId xmlns:a16="http://schemas.microsoft.com/office/drawing/2014/main" id="{6E8825DA-6300-D843-A4F8-D168AAD22E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3099F5-42F2-004C-918F-AACD99A4B890}" type="slidenum">
              <a:rPr lang="pt-BR" altLang="pt-BR">
                <a:latin typeface="Calibri" panose="020F0502020204030204" pitchFamily="34" charset="0"/>
              </a:rPr>
              <a:pPr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5">
            <a:extLst>
              <a:ext uri="{FF2B5EF4-FFF2-40B4-BE49-F238E27FC236}">
                <a16:creationId xmlns:a16="http://schemas.microsoft.com/office/drawing/2014/main" id="{F9752316-4E62-1947-8CBD-5DCE9CAB7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void bar(int pontos)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for(int j=1; j&lt;=pontos; j++)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  printf("\xCD");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}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printf("\n");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529" name="Título 4">
            <a:extLst>
              <a:ext uri="{FF2B5EF4-FFF2-40B4-BE49-F238E27FC236}">
                <a16:creationId xmlns:a16="http://schemas.microsoft.com/office/drawing/2014/main" id="{9A10A9A4-9C3B-004A-A9E1-DB077FC88F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1" name="Espaço Reservado para Conteúdo 6">
            <a:extLst>
              <a:ext uri="{FF2B5EF4-FFF2-40B4-BE49-F238E27FC236}">
                <a16:creationId xmlns:a16="http://schemas.microsoft.com/office/drawing/2014/main" id="{4680D339-7B1C-534F-B8A4-8857F8A0C3A3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8153400" y="760413"/>
            <a:ext cx="4038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printf("Luiza\t");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bar(27);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printf("Chris\t");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bar(41);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printf("Regina\t");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bar(34);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printf("Cindy\t");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bar(22);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printf("Harold\t");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bar(15);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system("pause");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07913396-75E8-7D4A-BBC8-BE2F1D3230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893279-F672-E747-B8A1-CB8F47A06C8A}" type="slidenum">
              <a:rPr lang="pt-BR" altLang="pt-BR">
                <a:latin typeface="Calibri" panose="020F0502020204030204" pitchFamily="34" charset="0"/>
              </a:rPr>
              <a:pPr/>
              <a:t>12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Conteúdo 5">
            <a:extLst>
              <a:ext uri="{FF2B5EF4-FFF2-40B4-BE49-F238E27FC236}">
                <a16:creationId xmlns:a16="http://schemas.microsoft.com/office/drawing/2014/main" id="{174D64E0-2E5C-5B4D-BC43-C65E18EE6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Usando mais de uma função	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Você pode usar quantas funções você quiser num programa, e qualquer função pode chamar qualquer outra.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3" name="Título 1">
            <a:extLst>
              <a:ext uri="{FF2B5EF4-FFF2-40B4-BE49-F238E27FC236}">
                <a16:creationId xmlns:a16="http://schemas.microsoft.com/office/drawing/2014/main" id="{A99C56D1-93B1-D244-A10F-9B56F6C480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Espaço Reservado para Número de Slide 4">
            <a:extLst>
              <a:ext uri="{FF2B5EF4-FFF2-40B4-BE49-F238E27FC236}">
                <a16:creationId xmlns:a16="http://schemas.microsoft.com/office/drawing/2014/main" id="{93A5ED9E-C4E7-5F4A-8F40-ECC89DA342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764DE853-3988-8745-9F7F-50B7E01C7DF4}" type="slidenum">
              <a:rPr lang="pt-BR" altLang="pt-BR">
                <a:latin typeface="Calibri" panose="020F0502020204030204" pitchFamily="34" charset="0"/>
              </a:rPr>
              <a:pPr algn="l"/>
              <a:t>13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2">
            <a:extLst>
              <a:ext uri="{FF2B5EF4-FFF2-40B4-BE49-F238E27FC236}">
                <a16:creationId xmlns:a16="http://schemas.microsoft.com/office/drawing/2014/main" id="{EB6B9075-DBF7-334A-BB0E-38F6F7933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/*Retorna a soma de dois argumentos*/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int soma(int x, int y)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return(x+y);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/*Retorna o quadrado do argumento*/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int sqr(int z)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return(z*z);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7" name="Título 1">
            <a:extLst>
              <a:ext uri="{FF2B5EF4-FFF2-40B4-BE49-F238E27FC236}">
                <a16:creationId xmlns:a16="http://schemas.microsoft.com/office/drawing/2014/main" id="{31F0E16A-2980-724E-9FEB-DA70FB25D2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 sz="280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9" name="Espaço Reservado para Conteúdo 3">
            <a:extLst>
              <a:ext uri="{FF2B5EF4-FFF2-40B4-BE49-F238E27FC236}">
                <a16:creationId xmlns:a16="http://schemas.microsoft.com/office/drawing/2014/main" id="{08EA68E8-6238-A044-A021-5CA07A5E82E6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334250" y="1143000"/>
            <a:ext cx="48577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/*Função que retorna a soma dos quadrados de dois argumentos*/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int somasqr(int j, int k)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return(soma(sqr(j), sqr(k)));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Tx/>
              <a:buNone/>
            </a:pPr>
            <a:endParaRPr lang="pt-BR" altLang="pt-BR" sz="20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num1, num2;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printf("Digite dois numeros: ");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scanf("%d %d", &amp;num1, &amp;num2);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printf("A soma dos quadrados e %d", somasqr(num1, num2));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pPr>
              <a:buFontTx/>
              <a:buNone/>
            </a:pPr>
            <a:r>
              <a:rPr lang="pt-BR" altLang="pt-BR" sz="20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0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80" name="Espaço Reservado para Número de Slide 4">
            <a:extLst>
              <a:ext uri="{FF2B5EF4-FFF2-40B4-BE49-F238E27FC236}">
                <a16:creationId xmlns:a16="http://schemas.microsoft.com/office/drawing/2014/main" id="{4E9CF4CC-6875-8C40-A036-F4D569EE7F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9265EA-B25B-3346-8101-0AAD94AD2F31}" type="slidenum">
              <a:rPr lang="pt-BR" altLang="pt-BR">
                <a:latin typeface="Calibri" panose="020F0502020204030204" pitchFamily="34" charset="0"/>
              </a:rPr>
              <a:pPr/>
              <a:t>14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2">
            <a:extLst>
              <a:ext uri="{FF2B5EF4-FFF2-40B4-BE49-F238E27FC236}">
                <a16:creationId xmlns:a16="http://schemas.microsoft.com/office/drawing/2014/main" id="{CD3C5691-6693-F64B-B15F-8DB9C495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1197769" y="1567379"/>
            <a:ext cx="9927431" cy="4510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1) Faça um programa em C que calcule a media de um aluno. Utilize uma função média:</a:t>
            </a:r>
          </a:p>
          <a:p>
            <a:pPr lvl="1"/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void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media()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própria função deve apresentar a média do aluno.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2) Faça um programa em C que apresente funções para as quatro operações:</a:t>
            </a:r>
          </a:p>
          <a:p>
            <a:pPr lvl="1"/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Somar, Subtrair, Multiplicar e Dividir.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3) Faça um programa que apresente função para calcular a área de uma circunferência. A função deve calcular a área e realizar o retorno para a função principal. 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Area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= 3.14*(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*</a:t>
            </a:r>
            <a:r>
              <a:rPr lang="pt-BR" altLang="pt-BR" sz="2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</a:t>
            </a: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).</a:t>
            </a:r>
          </a:p>
          <a:p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4) Faça um programa que apresente função para calcular o IMC. A função deve retornar o IMC calculado para a função principal.</a:t>
            </a:r>
            <a:b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pt-BR" altLang="pt-BR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IMC = peso/(altura*altura);</a:t>
            </a:r>
          </a:p>
        </p:txBody>
      </p:sp>
      <p:sp>
        <p:nvSpPr>
          <p:cNvPr id="25601" name="Título 1">
            <a:extLst>
              <a:ext uri="{FF2B5EF4-FFF2-40B4-BE49-F238E27FC236}">
                <a16:creationId xmlns:a16="http://schemas.microsoft.com/office/drawing/2014/main" id="{F3DFF37A-447A-CB40-95F2-B077B78EE6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Exercício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Espaço Reservado para Número de Slide 3">
            <a:extLst>
              <a:ext uri="{FF2B5EF4-FFF2-40B4-BE49-F238E27FC236}">
                <a16:creationId xmlns:a16="http://schemas.microsoft.com/office/drawing/2014/main" id="{C6840308-746F-A049-8B78-B4F4132E44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F2FC7322-4BB0-1748-B357-62C109C639DD}" type="slidenum">
              <a:rPr lang="pt-BR" altLang="pt-BR">
                <a:latin typeface="Calibri" panose="020F0502020204030204" pitchFamily="34" charset="0"/>
              </a:rPr>
              <a:pPr algn="l"/>
              <a:t>15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>
            <a:extLst>
              <a:ext uri="{FF2B5EF4-FFF2-40B4-BE49-F238E27FC236}">
                <a16:creationId xmlns:a16="http://schemas.microsoft.com/office/drawing/2014/main" id="{281ECD8D-25FB-3B4F-A699-E5EB363D3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5) Faça um programa para calcular salário do funcionário. A função deve retornar o salário para a função principal.</a:t>
            </a:r>
          </a:p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Salario = (hora * </a:t>
            </a:r>
            <a:r>
              <a:rPr lang="pt-BR" altLang="pt-BR" sz="28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valorhora</a:t>
            </a:r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)*dias;</a:t>
            </a:r>
          </a:p>
          <a:p>
            <a:r>
              <a:rPr lang="pt-BR" altLang="pt-BR" sz="2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6) Faça um programa que crie uma função ordena. A função deve preencher um vetor de 10 posições e apresentar os valores ordenados.</a:t>
            </a:r>
            <a:endParaRPr lang="pt-BR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7) Faça um programa que calcule a média de um aluno. Usar função media passando duas notas como parâmetro.</a:t>
            </a:r>
          </a:p>
          <a:p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8). Faça um programa que converta graus Fahrenheit  para Celsius. Usar a função Celsius recebendo o grau Fahrenheit como parâmetro.  Fórmula para calculo:</a:t>
            </a:r>
          </a:p>
          <a:p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C=(F-32)/1.8. </a:t>
            </a:r>
            <a:b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5" name="Título 1">
            <a:extLst>
              <a:ext uri="{FF2B5EF4-FFF2-40B4-BE49-F238E27FC236}">
                <a16:creationId xmlns:a16="http://schemas.microsoft.com/office/drawing/2014/main" id="{7CFE0E12-1A7A-A44A-B54C-D9EFFFB12A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Exercícios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Espaço Reservado para Número de Slide 3">
            <a:extLst>
              <a:ext uri="{FF2B5EF4-FFF2-40B4-BE49-F238E27FC236}">
                <a16:creationId xmlns:a16="http://schemas.microsoft.com/office/drawing/2014/main" id="{3F1B1205-4EF0-954A-AFA3-481DC58EF7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FAD97DA2-41AC-494A-8ADA-0AA5A5A61F3F}" type="slidenum">
              <a:rPr lang="pt-BR" altLang="pt-BR">
                <a:latin typeface="Calibri" panose="020F0502020204030204" pitchFamily="34" charset="0"/>
              </a:rPr>
              <a:pPr algn="l"/>
              <a:t>16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8F903FF9-CE9A-A640-B4A0-42EF11480E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dividem grandes tarefas de computação em tarefas menores, e permitem às pessoas trabalharem sobre o que outras já fizeram, ao invés de partir do nada.</a:t>
            </a:r>
          </a:p>
          <a:p>
            <a:pPr algn="just"/>
            <a:r>
              <a:rPr lang="pt-BR" altLang="pt-BR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que é uma função?</a:t>
            </a:r>
          </a:p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Função é uma unidade de código de programa autônoma desenhada para cumprir uma tarefa particular.</a:t>
            </a:r>
            <a:endParaRPr lang="en-US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1" name="Título 1">
            <a:extLst>
              <a:ext uri="{FF2B5EF4-FFF2-40B4-BE49-F238E27FC236}">
                <a16:creationId xmlns:a16="http://schemas.microsoft.com/office/drawing/2014/main" id="{A1EA69A3-3678-2E41-BD7F-4D9C37E511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3" name="Espaço Reservado para Número de Slide 3">
            <a:extLst>
              <a:ext uri="{FF2B5EF4-FFF2-40B4-BE49-F238E27FC236}">
                <a16:creationId xmlns:a16="http://schemas.microsoft.com/office/drawing/2014/main" id="{625E6B97-9087-1D43-8CBE-01B328F6C5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147E8DD8-13C8-9947-A295-1E702AC9378E}" type="slidenum">
              <a:rPr lang="pt-BR" altLang="pt-BR">
                <a:latin typeface="Calibri" panose="020F0502020204030204" pitchFamily="34" charset="0"/>
              </a:rPr>
              <a:pPr algn="l"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>
            <a:extLst>
              <a:ext uri="{FF2B5EF4-FFF2-40B4-BE49-F238E27FC236}">
                <a16:creationId xmlns:a16="http://schemas.microsoft.com/office/drawing/2014/main" id="{E6FB9BB8-3398-0C4C-90E9-2BB86C44C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C foi projetada com funções eficientes e fáceis de usar; programas em C geralmente consistem em várias pequenas funções ao invés de poucas de maior tamanho.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principal razão da existência de funções é impedir que o programador tenha de escrever o mesmo código repetidas vezes.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5" name="Título 1">
            <a:extLst>
              <a:ext uri="{FF2B5EF4-FFF2-40B4-BE49-F238E27FC236}">
                <a16:creationId xmlns:a16="http://schemas.microsoft.com/office/drawing/2014/main" id="{CE75276E-322E-8C47-B78B-6CE1D96B87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55C28FD6-687F-5A47-B1A2-BB5ED7E4B8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37BFEFCB-83E0-1A45-8B1A-3D9CB285DF11}" type="slidenum">
              <a:rPr lang="pt-BR" altLang="pt-BR">
                <a:latin typeface="Calibri" panose="020F0502020204030204" pitchFamily="34" charset="0"/>
              </a:rPr>
              <a:pPr algn="l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>
            <a:extLst>
              <a:ext uri="{FF2B5EF4-FFF2-40B4-BE49-F238E27FC236}">
                <a16:creationId xmlns:a16="http://schemas.microsoft.com/office/drawing/2014/main" id="{17523899-00B3-784C-A479-829251559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Suponha que você tenha, em seu programa, um parágrafo onde se calcula o quadrado de um número. Se mais adiante, no programa, você precisar da mesma instrução, deverá escrevê-la novamente.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Em vez disso você poderia saltar para uma seção, do código, que calcula o quadrado e voltar novamente à mesma posição.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89" name="Título 1">
            <a:extLst>
              <a:ext uri="{FF2B5EF4-FFF2-40B4-BE49-F238E27FC236}">
                <a16:creationId xmlns:a16="http://schemas.microsoft.com/office/drawing/2014/main" id="{4BF70DD9-4C66-5F44-89BF-C63C0F32CC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1" name="Espaço Reservado para Número de Slide 3">
            <a:extLst>
              <a:ext uri="{FF2B5EF4-FFF2-40B4-BE49-F238E27FC236}">
                <a16:creationId xmlns:a16="http://schemas.microsoft.com/office/drawing/2014/main" id="{F10FBFB3-9860-6F49-80DD-CEAD3EA14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BF7FDF97-429A-F541-B70C-40D983D1E51A}" type="slidenum">
              <a:rPr lang="pt-BR" altLang="pt-BR">
                <a:latin typeface="Calibri" panose="020F0502020204030204" pitchFamily="34" charset="0"/>
              </a:rPr>
              <a:pPr algn="l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A4E8BC70-E278-B54E-8958-3166F1498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Função Simples</a:t>
            </a:r>
          </a:p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uso de uma função pode ser comparado à forma de alugarmos a mão-de-obra de alguém para executar um trabalho específico. Algumas vezes a interação com semelhante pessoa é bem simples; outras vezes, mais complexa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3" name="Título 1">
            <a:extLst>
              <a:ext uri="{FF2B5EF4-FFF2-40B4-BE49-F238E27FC236}">
                <a16:creationId xmlns:a16="http://schemas.microsoft.com/office/drawing/2014/main" id="{06414316-99E0-1B41-AC16-8458C78DB3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C04E4215-0E6F-D642-A6F5-F24683F43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C92D647C-1FF8-CF4E-B3E2-8875DBC5C389}" type="slidenum">
              <a:rPr lang="pt-BR" altLang="pt-BR">
                <a:latin typeface="Calibri" panose="020F0502020204030204" pitchFamily="34" charset="0"/>
              </a:rPr>
              <a:pPr algn="l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0B715146-18D9-C744-9336-488A7E812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que Retornam um Valor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programa cria uma função que lê um caractere do teclado e, se for maiúsculo, converte-o em minúsculo.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1" name="Título 1">
            <a:extLst>
              <a:ext uri="{FF2B5EF4-FFF2-40B4-BE49-F238E27FC236}">
                <a16:creationId xmlns:a16="http://schemas.microsoft.com/office/drawing/2014/main" id="{EA9CC47B-4225-C54A-B034-6318C7F159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1A362860-BD6C-3048-BFA2-99B2AD0B55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656A95F3-7AD5-614A-A340-A2417CD18F05}" type="slidenum">
              <a:rPr lang="pt-BR" altLang="pt-BR">
                <a:latin typeface="Calibri" panose="020F0502020204030204" pitchFamily="34" charset="0"/>
              </a:rPr>
              <a:pPr algn="l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4371F0EF-E422-814F-850C-FE730BAA1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comando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return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tem dois usos importantes. Primeiro, você pode usar </a:t>
            </a:r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return() </a:t>
            </a: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para devolver um valor e retornar, imediatamente, para a próxima instrução do código de chamada.</a:t>
            </a:r>
          </a:p>
          <a:p>
            <a:pPr algn="just"/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Segundo, você pode usá-lo, sem os parênteses, para causar uma saída imediata da função na qual ele se encontra; isto é, return fará com que a execução do programa volte para o código de chamada.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9" name="Título 1">
            <a:extLst>
              <a:ext uri="{FF2B5EF4-FFF2-40B4-BE49-F238E27FC236}">
                <a16:creationId xmlns:a16="http://schemas.microsoft.com/office/drawing/2014/main" id="{DB5DDBF4-5A39-0443-A648-C99A30518C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1B09B964-1824-E345-B268-BE6AFC2271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74936D1D-0F24-934A-9559-D5ED57C5420E}" type="slidenum">
              <a:rPr lang="pt-BR" altLang="pt-BR">
                <a:latin typeface="Calibri" panose="020F0502020204030204" pitchFamily="34" charset="0"/>
              </a:rPr>
              <a:pPr algn="l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4">
            <a:extLst>
              <a:ext uri="{FF2B5EF4-FFF2-40B4-BE49-F238E27FC236}">
                <a16:creationId xmlns:a16="http://schemas.microsoft.com/office/drawing/2014/main" id="{265A5A8B-96B1-6745-8A2A-6288676DF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#include&lt;conio.h&gt;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#include&lt;stdlib.h&gt;</a:t>
            </a:r>
          </a:p>
          <a:p>
            <a:pPr>
              <a:buFontTx/>
              <a:buNone/>
            </a:pP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int minutos()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int hora, min;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printf("Entre com a hora: 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scanf("%d", &amp;hora);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printf("Entre com os minutos: ");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scanf("%d", &amp;min);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return(hora*60 + min);</a:t>
            </a:r>
          </a:p>
          <a:p>
            <a:pPr>
              <a:buFontTx/>
              <a:buNone/>
            </a:pPr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8433" name="Título 1">
            <a:extLst>
              <a:ext uri="{FF2B5EF4-FFF2-40B4-BE49-F238E27FC236}">
                <a16:creationId xmlns:a16="http://schemas.microsoft.com/office/drawing/2014/main" id="{5C802B16-0913-CB45-AE74-00FDB489B7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Funções</a:t>
            </a:r>
            <a:endParaRPr lang="en-US" altLang="pt-BR" sz="280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Conteúdo 5">
            <a:extLst>
              <a:ext uri="{FF2B5EF4-FFF2-40B4-BE49-F238E27FC236}">
                <a16:creationId xmlns:a16="http://schemas.microsoft.com/office/drawing/2014/main" id="{EF164C2B-F4EF-8546-B504-BAA39284C254}"/>
              </a:ext>
            </a:extLst>
          </p:cNvPr>
          <p:cNvSpPr>
            <a:spLocks noGrp="1"/>
          </p:cNvSpPr>
          <p:nvPr>
            <p:ph sz="half" idx="4294967295"/>
          </p:nvPr>
        </p:nvSpPr>
        <p:spPr bwMode="auto">
          <a:xfrm>
            <a:off x="7981950" y="609600"/>
            <a:ext cx="42100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mins1, mins2;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mins1 = minutos();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mins2 = minutos();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printf("A diferenca e %d minutos.", mins2-mins1);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system("pause");</a:t>
            </a:r>
          </a:p>
          <a:p>
            <a:pPr>
              <a:buFontTx/>
              <a:buNone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  <a:endParaRPr lang="en-US" altLang="pt-BR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CCC60927-6A31-5F43-A59E-A9C77EE523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B58A68-9CF7-F045-9F43-ACF33746901C}" type="slidenum">
              <a:rPr lang="pt-BR" altLang="pt-BR">
                <a:latin typeface="Calibri" panose="020F0502020204030204" pitchFamily="34" charset="0"/>
              </a:rPr>
              <a:pPr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>
            <a:extLst>
              <a:ext uri="{FF2B5EF4-FFF2-40B4-BE49-F238E27FC236}">
                <a16:creationId xmlns:a16="http://schemas.microsoft.com/office/drawing/2014/main" id="{AD8F7295-5DB7-8F47-85E7-69D5BA8E5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 mecanismo usado para transmitir informações para um função é chamado </a:t>
            </a:r>
            <a:r>
              <a:rPr lang="pt-BR" altLang="pt-BR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argumento ou parâmetro.</a:t>
            </a:r>
            <a:endParaRPr lang="pt-BR" altLang="pt-BR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7" name="Título 1">
            <a:extLst>
              <a:ext uri="{FF2B5EF4-FFF2-40B4-BE49-F238E27FC236}">
                <a16:creationId xmlns:a16="http://schemas.microsoft.com/office/drawing/2014/main" id="{43AEC996-059E-664F-8027-AA3DCC23D9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Funções e Passagem de Parâmetro</a:t>
            </a:r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0E8BC24A-20A6-734B-BC2C-2B8753C407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A2CFBC98-181B-AB47-8D97-F9153C437313}" type="slidenum">
              <a:rPr lang="pt-BR" altLang="pt-BR">
                <a:latin typeface="Calibri" panose="020F0502020204030204" pitchFamily="34" charset="0"/>
              </a:rPr>
              <a:pPr algn="l"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4D351-9FF8-435B-9A64-96D1713F95FD}"/>
</file>

<file path=customXml/itemProps2.xml><?xml version="1.0" encoding="utf-8"?>
<ds:datastoreItem xmlns:ds="http://schemas.openxmlformats.org/officeDocument/2006/customXml" ds:itemID="{73D0A9E5-0F69-4820-BBCF-1095F1FF5767}"/>
</file>

<file path=customXml/itemProps3.xml><?xml version="1.0" encoding="utf-8"?>
<ds:datastoreItem xmlns:ds="http://schemas.openxmlformats.org/officeDocument/2006/customXml" ds:itemID="{459B12C4-9F6D-423B-BC84-84C24DC295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1250</Words>
  <Application>Microsoft Macintosh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 e Passagem de Parâmetro</vt:lpstr>
      <vt:lpstr>Funções e Passagem de Parâmetro</vt:lpstr>
      <vt:lpstr>Funções e Passagem de Parâmetro</vt:lpstr>
      <vt:lpstr>Funções e Passagem de Parâmetro</vt:lpstr>
      <vt:lpstr>Funções e Passagem de Parâmetro</vt:lpstr>
      <vt:lpstr>Funções e Passagem de Parâmetro</vt:lpstr>
      <vt:lpstr>Exercício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82</cp:revision>
  <dcterms:created xsi:type="dcterms:W3CDTF">2019-06-26T14:54:25Z</dcterms:created>
  <dcterms:modified xsi:type="dcterms:W3CDTF">2022-09-10T15:53:41Z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