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slideLayouts/slideLayout8.xml" ContentType="application/vnd.openxmlformats-officedocument.presentationml.slideLayout+xml"/>
  <Override PartName="/ppt/notesSlides/notesSlide10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9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4" r:id="rId1"/>
  </p:sldMasterIdLst>
  <p:notesMasterIdLst>
    <p:notesMasterId r:id="rId13"/>
  </p:notesMasterIdLst>
  <p:sldIdLst>
    <p:sldId id="285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35"/>
    <p:restoredTop sz="92283"/>
  </p:normalViewPr>
  <p:slideViewPr>
    <p:cSldViewPr snapToGrid="0" snapToObjects="1">
      <p:cViewPr varScale="1">
        <p:scale>
          <a:sx n="96" d="100"/>
          <a:sy n="96" d="100"/>
        </p:scale>
        <p:origin x="13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3FD25C-B2C6-1540-A6DD-232B074B3D44}" type="datetimeFigureOut">
              <a:rPr lang="pt-BR" smtClean="0"/>
              <a:t>12/11/2022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0E0825-5B5D-2648-B9A3-614387CADE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8853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9B636A5-4A6A-B04E-B338-5099D77934A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E4D07DE-08DF-0542-A87F-464326ABE666}" type="slidenum">
              <a:rPr lang="pt-BR" altLang="pt-BR" sz="1200">
                <a:latin typeface="Calibri" panose="020F0502020204030204" pitchFamily="34" charset="0"/>
              </a:rPr>
              <a:pPr eaLnBrk="1" hangingPunct="1"/>
              <a:t>2</a:t>
            </a:fld>
            <a:endParaRPr lang="pt-BR" altLang="pt-BR" sz="1200">
              <a:latin typeface="Calibri" panose="020F0502020204030204" pitchFamily="34" charset="0"/>
            </a:endParaRPr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28CDCF5F-D118-5F43-9F3A-2E7F8704F98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CACE2FA7-85F8-0840-9870-4CA6A05F1B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1A2C131-4354-E54C-9470-B568DB4866F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9B4AB10-3122-7647-9098-F88C77AF777A}" type="slidenum">
              <a:rPr lang="pt-BR" altLang="pt-BR" sz="1200">
                <a:latin typeface="Calibri" panose="020F0502020204030204" pitchFamily="34" charset="0"/>
              </a:rPr>
              <a:pPr eaLnBrk="1" hangingPunct="1"/>
              <a:t>11</a:t>
            </a:fld>
            <a:endParaRPr lang="pt-BR" altLang="pt-BR" sz="1200">
              <a:latin typeface="Calibri" panose="020F0502020204030204" pitchFamily="34" charset="0"/>
            </a:endParaRPr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ACBC5FF8-7859-AE4A-A2D7-3FC28F78940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3CDC674F-1D72-9348-8102-379EC69F10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193438D-A7BA-DD45-825A-0AD8417E69D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EDBF151C-C502-F245-82DA-62EC6FDB3B53}" type="slidenum">
              <a:rPr lang="pt-BR" altLang="pt-BR" sz="1200">
                <a:latin typeface="Calibri" panose="020F0502020204030204" pitchFamily="34" charset="0"/>
              </a:rPr>
              <a:pPr eaLnBrk="1" hangingPunct="1"/>
              <a:t>3</a:t>
            </a:fld>
            <a:endParaRPr lang="pt-BR" altLang="pt-BR" sz="1200">
              <a:latin typeface="Calibri" panose="020F0502020204030204" pitchFamily="34" charset="0"/>
            </a:endParaRPr>
          </a:p>
        </p:txBody>
      </p:sp>
      <p:sp>
        <p:nvSpPr>
          <p:cNvPr id="11266" name="Rectangle 2">
            <a:extLst>
              <a:ext uri="{FF2B5EF4-FFF2-40B4-BE49-F238E27FC236}">
                <a16:creationId xmlns:a16="http://schemas.microsoft.com/office/drawing/2014/main" id="{495F936F-C028-A24C-9EF5-2037ED9EB4C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8E849007-D785-E34F-BF60-8FC5FE9F92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3E930D6-3424-FF4A-B840-0CDDFEB6BA7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6A98E0E-ADEE-4E44-B80D-99D782AF403F}" type="slidenum">
              <a:rPr lang="pt-BR" altLang="pt-BR" sz="1200">
                <a:latin typeface="Calibri" panose="020F0502020204030204" pitchFamily="34" charset="0"/>
              </a:rPr>
              <a:pPr eaLnBrk="1" hangingPunct="1"/>
              <a:t>4</a:t>
            </a:fld>
            <a:endParaRPr lang="pt-BR" altLang="pt-BR" sz="1200">
              <a:latin typeface="Calibri" panose="020F0502020204030204" pitchFamily="34" charset="0"/>
            </a:endParaRPr>
          </a:p>
        </p:txBody>
      </p:sp>
      <p:sp>
        <p:nvSpPr>
          <p:cNvPr id="13314" name="Rectangle 2">
            <a:extLst>
              <a:ext uri="{FF2B5EF4-FFF2-40B4-BE49-F238E27FC236}">
                <a16:creationId xmlns:a16="http://schemas.microsoft.com/office/drawing/2014/main" id="{6BE58996-5553-E742-838F-1A71BE48B82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C84C51EB-3EBD-0B4A-B1A1-CBA5AA2D9E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411D4E7-8A4E-BD4E-B704-B1B226667A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72D75D6-D29E-5247-A76C-5577F1904156}" type="slidenum">
              <a:rPr lang="pt-BR" altLang="pt-BR" sz="1200">
                <a:latin typeface="Calibri" panose="020F0502020204030204" pitchFamily="34" charset="0"/>
              </a:rPr>
              <a:pPr eaLnBrk="1" hangingPunct="1"/>
              <a:t>5</a:t>
            </a:fld>
            <a:endParaRPr lang="pt-BR" altLang="pt-BR" sz="1200">
              <a:latin typeface="Calibri" panose="020F0502020204030204" pitchFamily="34" charset="0"/>
            </a:endParaRPr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C802C860-4E53-7E4E-B44A-D9E55BC7EBF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08F6C606-A252-2B42-B574-CC6D55FC8F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30D0139-37BD-5A42-BEF3-036B83CBDA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173CD42-984B-CD4B-812A-EAD2DA85E86A}" type="slidenum">
              <a:rPr lang="pt-BR" altLang="pt-BR" sz="1200">
                <a:latin typeface="Calibri" panose="020F0502020204030204" pitchFamily="34" charset="0"/>
              </a:rPr>
              <a:pPr eaLnBrk="1" hangingPunct="1"/>
              <a:t>6</a:t>
            </a:fld>
            <a:endParaRPr lang="pt-BR" altLang="pt-BR" sz="1200">
              <a:latin typeface="Calibri" panose="020F0502020204030204" pitchFamily="34" charset="0"/>
            </a:endParaRPr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6D365C03-BAC9-E844-9F86-D10CD570807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71E309BF-DDBD-B24E-9BAB-3D4C4E7446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A53BAEA-8924-F64F-8377-7913E21E2A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4772C3F-951A-CB4B-A4FB-3F7291517D05}" type="slidenum">
              <a:rPr lang="pt-BR" altLang="pt-BR" sz="1200">
                <a:latin typeface="Calibri" panose="020F0502020204030204" pitchFamily="34" charset="0"/>
              </a:rPr>
              <a:pPr eaLnBrk="1" hangingPunct="1"/>
              <a:t>7</a:t>
            </a:fld>
            <a:endParaRPr lang="pt-BR" altLang="pt-BR" sz="1200">
              <a:latin typeface="Calibri" panose="020F0502020204030204" pitchFamily="34" charset="0"/>
            </a:endParaRPr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3D483844-8EA6-464F-9CDC-99FFD90DBDC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49DA0AC7-8D9E-174E-9CB4-B30F568ABE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AF47BE8-6B92-A849-81E9-568F85BAA9E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1C991D5-6174-8942-A6F8-BB7DACC19E30}" type="slidenum">
              <a:rPr lang="pt-BR" altLang="pt-BR" sz="1200">
                <a:latin typeface="Calibri" panose="020F0502020204030204" pitchFamily="34" charset="0"/>
              </a:rPr>
              <a:pPr eaLnBrk="1" hangingPunct="1"/>
              <a:t>8</a:t>
            </a:fld>
            <a:endParaRPr lang="pt-BR" altLang="pt-BR" sz="1200">
              <a:latin typeface="Calibri" panose="020F0502020204030204" pitchFamily="34" charset="0"/>
            </a:endParaRPr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351AAD89-DA8A-724D-846B-07B87957C79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2A9EA231-26D4-4B43-90C2-A3CA340CA5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A04499F-D993-064F-8A2B-9525839194F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A8CB79A-83A3-8A44-A397-EE45F87AB9E7}" type="slidenum">
              <a:rPr lang="pt-BR" altLang="pt-BR" sz="1200">
                <a:latin typeface="Calibri" panose="020F0502020204030204" pitchFamily="34" charset="0"/>
              </a:rPr>
              <a:pPr eaLnBrk="1" hangingPunct="1"/>
              <a:t>9</a:t>
            </a:fld>
            <a:endParaRPr lang="pt-BR" altLang="pt-BR" sz="1200">
              <a:latin typeface="Calibri" panose="020F0502020204030204" pitchFamily="34" charset="0"/>
            </a:endParaRPr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3373E399-1B18-E245-A7D1-952F06EB383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9C5C4B0E-B796-4243-8A31-5ED1BD2C52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E9B9394-42DD-A042-A7F8-355F48807E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E791111-AED0-804B-9C49-FFE97AB58AD2}" type="slidenum">
              <a:rPr lang="pt-BR" altLang="pt-BR" sz="1200">
                <a:latin typeface="Calibri" panose="020F0502020204030204" pitchFamily="34" charset="0"/>
              </a:rPr>
              <a:pPr eaLnBrk="1" hangingPunct="1"/>
              <a:t>10</a:t>
            </a:fld>
            <a:endParaRPr lang="pt-BR" altLang="pt-BR" sz="1200">
              <a:latin typeface="Calibri" panose="020F0502020204030204" pitchFamily="34" charset="0"/>
            </a:endParaRPr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F7945A04-ADF8-6B41-AC6B-208849F6769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6971FC77-C4E7-154F-84D3-E557A7A1DE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8" t="8122" b="4060"/>
          <a:stretch/>
        </p:blipFill>
        <p:spPr>
          <a:xfrm>
            <a:off x="0" y="1246910"/>
            <a:ext cx="12192000" cy="5650579"/>
          </a:xfrm>
          <a:prstGeom prst="rect">
            <a:avLst/>
          </a:prstGeom>
        </p:spPr>
      </p:pic>
      <p:sp>
        <p:nvSpPr>
          <p:cNvPr id="9" name="Retângulo 8"/>
          <p:cNvSpPr/>
          <p:nvPr userDrawn="1"/>
        </p:nvSpPr>
        <p:spPr>
          <a:xfrm>
            <a:off x="0" y="4"/>
            <a:ext cx="12192000" cy="612949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sp>
        <p:nvSpPr>
          <p:cNvPr id="10" name="Retângulo 9"/>
          <p:cNvSpPr/>
          <p:nvPr userDrawn="1"/>
        </p:nvSpPr>
        <p:spPr>
          <a:xfrm>
            <a:off x="0" y="612949"/>
            <a:ext cx="12192000" cy="6339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pic>
        <p:nvPicPr>
          <p:cNvPr id="17" name="Imagem 1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47" y="747161"/>
            <a:ext cx="343903" cy="267584"/>
          </a:xfrm>
          <a:prstGeom prst="rect">
            <a:avLst/>
          </a:prstGeom>
        </p:spPr>
      </p:pic>
      <p:sp>
        <p:nvSpPr>
          <p:cNvPr id="11" name="Retângulo 10"/>
          <p:cNvSpPr/>
          <p:nvPr userDrawn="1"/>
        </p:nvSpPr>
        <p:spPr>
          <a:xfrm>
            <a:off x="0" y="1266572"/>
            <a:ext cx="12192000" cy="5611091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sp>
        <p:nvSpPr>
          <p:cNvPr id="12" name="Retângulo 8"/>
          <p:cNvSpPr/>
          <p:nvPr userDrawn="1"/>
        </p:nvSpPr>
        <p:spPr>
          <a:xfrm>
            <a:off x="0" y="1148708"/>
            <a:ext cx="6096000" cy="5709292"/>
          </a:xfrm>
          <a:custGeom>
            <a:avLst/>
            <a:gdLst>
              <a:gd name="connsiteX0" fmla="*/ 0 w 6096000"/>
              <a:gd name="connsiteY0" fmla="*/ 0 h 5709292"/>
              <a:gd name="connsiteX1" fmla="*/ 6096000 w 6096000"/>
              <a:gd name="connsiteY1" fmla="*/ 0 h 5709292"/>
              <a:gd name="connsiteX2" fmla="*/ 6096000 w 6096000"/>
              <a:gd name="connsiteY2" fmla="*/ 5709292 h 5709292"/>
              <a:gd name="connsiteX3" fmla="*/ 0 w 6096000"/>
              <a:gd name="connsiteY3" fmla="*/ 5709292 h 5709292"/>
              <a:gd name="connsiteX4" fmla="*/ 0 w 6096000"/>
              <a:gd name="connsiteY4" fmla="*/ 0 h 5709292"/>
              <a:gd name="connsiteX0" fmla="*/ 0 w 6096000"/>
              <a:gd name="connsiteY0" fmla="*/ 0 h 5709292"/>
              <a:gd name="connsiteX1" fmla="*/ 2531918 w 6096000"/>
              <a:gd name="connsiteY1" fmla="*/ 31173 h 5709292"/>
              <a:gd name="connsiteX2" fmla="*/ 6096000 w 6096000"/>
              <a:gd name="connsiteY2" fmla="*/ 5709292 h 5709292"/>
              <a:gd name="connsiteX3" fmla="*/ 0 w 6096000"/>
              <a:gd name="connsiteY3" fmla="*/ 5709292 h 5709292"/>
              <a:gd name="connsiteX4" fmla="*/ 0 w 6096000"/>
              <a:gd name="connsiteY4" fmla="*/ 0 h 5709292"/>
              <a:gd name="connsiteX0" fmla="*/ 0 w 6096000"/>
              <a:gd name="connsiteY0" fmla="*/ 0 h 5709292"/>
              <a:gd name="connsiteX1" fmla="*/ 2895600 w 6096000"/>
              <a:gd name="connsiteY1" fmla="*/ 10391 h 5709292"/>
              <a:gd name="connsiteX2" fmla="*/ 6096000 w 6096000"/>
              <a:gd name="connsiteY2" fmla="*/ 5709292 h 5709292"/>
              <a:gd name="connsiteX3" fmla="*/ 0 w 6096000"/>
              <a:gd name="connsiteY3" fmla="*/ 5709292 h 5709292"/>
              <a:gd name="connsiteX4" fmla="*/ 0 w 6096000"/>
              <a:gd name="connsiteY4" fmla="*/ 0 h 5709292"/>
              <a:gd name="connsiteX0" fmla="*/ 0 w 6096000"/>
              <a:gd name="connsiteY0" fmla="*/ 0 h 5709292"/>
              <a:gd name="connsiteX1" fmla="*/ 2885210 w 6096000"/>
              <a:gd name="connsiteY1" fmla="*/ 0 h 5709292"/>
              <a:gd name="connsiteX2" fmla="*/ 6096000 w 6096000"/>
              <a:gd name="connsiteY2" fmla="*/ 5709292 h 5709292"/>
              <a:gd name="connsiteX3" fmla="*/ 0 w 6096000"/>
              <a:gd name="connsiteY3" fmla="*/ 5709292 h 5709292"/>
              <a:gd name="connsiteX4" fmla="*/ 0 w 6096000"/>
              <a:gd name="connsiteY4" fmla="*/ 0 h 5709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5709292">
                <a:moveTo>
                  <a:pt x="0" y="0"/>
                </a:moveTo>
                <a:lnTo>
                  <a:pt x="2885210" y="0"/>
                </a:lnTo>
                <a:lnTo>
                  <a:pt x="6096000" y="5709292"/>
                </a:lnTo>
                <a:lnTo>
                  <a:pt x="0" y="5709292"/>
                </a:lnTo>
                <a:lnTo>
                  <a:pt x="0" y="0"/>
                </a:lnTo>
                <a:close/>
              </a:path>
            </a:pathLst>
          </a:cu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sp>
        <p:nvSpPr>
          <p:cNvPr id="13" name="Retângulo 12"/>
          <p:cNvSpPr/>
          <p:nvPr userDrawn="1"/>
        </p:nvSpPr>
        <p:spPr>
          <a:xfrm>
            <a:off x="0" y="6316995"/>
            <a:ext cx="12192000" cy="156545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</p:spTree>
    <p:extLst>
      <p:ext uri="{BB962C8B-B14F-4D97-AF65-F5344CB8AC3E}">
        <p14:creationId xmlns:p14="http://schemas.microsoft.com/office/powerpoint/2010/main" val="4076070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 userDrawn="1"/>
        </p:nvSpPr>
        <p:spPr>
          <a:xfrm>
            <a:off x="0" y="6621101"/>
            <a:ext cx="12192000" cy="238058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2" name="Retângulo 11"/>
          <p:cNvSpPr/>
          <p:nvPr userDrawn="1"/>
        </p:nvSpPr>
        <p:spPr>
          <a:xfrm>
            <a:off x="0" y="6470058"/>
            <a:ext cx="12192000" cy="100453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9" name="Espaço Reservado para Texto 7"/>
          <p:cNvSpPr>
            <a:spLocks noGrp="1" noChangeAspect="1"/>
          </p:cNvSpPr>
          <p:nvPr>
            <p:ph type="body" sz="quarter" idx="10"/>
          </p:nvPr>
        </p:nvSpPr>
        <p:spPr>
          <a:xfrm>
            <a:off x="838202" y="1454473"/>
            <a:ext cx="9927431" cy="1198368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 lang="pt-BR" sz="2600" dirty="0" smtClean="0">
                <a:solidFill>
                  <a:srgbClr val="000000"/>
                </a:solidFill>
              </a:defRPr>
            </a:lvl1pPr>
            <a:lvl2pPr marL="487592" indent="0">
              <a:buNone/>
              <a:defRPr lang="pt-BR" sz="2100" dirty="0" smtClean="0"/>
            </a:lvl2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endParaRPr lang="pt-BR" dirty="0"/>
          </a:p>
        </p:txBody>
      </p:sp>
      <p:sp>
        <p:nvSpPr>
          <p:cNvPr id="6" name="Espaço Reservado para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1611319" y="5691734"/>
            <a:ext cx="9152756" cy="574368"/>
          </a:xfrm>
        </p:spPr>
        <p:txBody>
          <a:bodyPr vert="horz" lIns="91440" tIns="45720" rIns="91440" bIns="45720" rtlCol="0">
            <a:noAutofit/>
          </a:bodyPr>
          <a:lstStyle>
            <a:lvl1pPr marL="0" indent="0" algn="r">
              <a:lnSpc>
                <a:spcPct val="113000"/>
              </a:lnSpc>
              <a:spcBef>
                <a:spcPts val="1050"/>
              </a:spcBef>
              <a:buNone/>
              <a:defRPr lang="pt-BR" sz="1400" baseline="0" smtClean="0">
                <a:solidFill>
                  <a:srgbClr val="000000"/>
                </a:solidFill>
              </a:defRPr>
            </a:lvl1pPr>
            <a:lvl2pPr>
              <a:defRPr lang="pt-BR" sz="2100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r>
              <a:rPr lang="pt-BR" dirty="0"/>
              <a:t>Referência da citação</a:t>
            </a:r>
          </a:p>
        </p:txBody>
      </p:sp>
      <p:sp>
        <p:nvSpPr>
          <p:cNvPr id="10" name="Espaço Reservado para Texto 2"/>
          <p:cNvSpPr>
            <a:spLocks noGrp="1"/>
          </p:cNvSpPr>
          <p:nvPr>
            <p:ph type="body" sz="quarter" idx="14" hasCustomPrompt="1"/>
          </p:nvPr>
        </p:nvSpPr>
        <p:spPr>
          <a:xfrm>
            <a:off x="1611319" y="2703439"/>
            <a:ext cx="9152756" cy="2915443"/>
          </a:xfrm>
        </p:spPr>
        <p:txBody>
          <a:bodyPr>
            <a:normAutofit/>
          </a:bodyPr>
          <a:lstStyle>
            <a:lvl1pPr marL="0" indent="0">
              <a:buNone/>
              <a:defRPr sz="2400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pt-BR" dirty="0"/>
              <a:t>Clique para inserir citação.</a:t>
            </a:r>
          </a:p>
        </p:txBody>
      </p:sp>
      <p:sp>
        <p:nvSpPr>
          <p:cNvPr id="13" name="Retângulo 12"/>
          <p:cNvSpPr/>
          <p:nvPr userDrawn="1"/>
        </p:nvSpPr>
        <p:spPr>
          <a:xfrm>
            <a:off x="3" y="514909"/>
            <a:ext cx="833839" cy="590071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833839" y="327805"/>
            <a:ext cx="10515600" cy="96134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 b="1">
                <a:solidFill>
                  <a:srgbClr val="313F5C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779149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Box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Texto 7"/>
          <p:cNvSpPr>
            <a:spLocks noGrp="1" noChangeAspect="1"/>
          </p:cNvSpPr>
          <p:nvPr>
            <p:ph type="body" sz="quarter" idx="10"/>
          </p:nvPr>
        </p:nvSpPr>
        <p:spPr>
          <a:xfrm>
            <a:off x="1426371" y="1510552"/>
            <a:ext cx="5029671" cy="4150696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 lang="pt-BR" sz="2600" dirty="0" smtClean="0">
                <a:solidFill>
                  <a:srgbClr val="000000"/>
                </a:solidFill>
              </a:defRPr>
            </a:lvl1pPr>
            <a:lvl2pPr marL="487592" indent="0">
              <a:buNone/>
              <a:defRPr lang="pt-BR" sz="2100" dirty="0" smtClean="0"/>
            </a:lvl2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endParaRPr lang="pt-BR" dirty="0"/>
          </a:p>
        </p:txBody>
      </p:sp>
      <p:sp>
        <p:nvSpPr>
          <p:cNvPr id="11" name="Espaço Reservado para Texto 12"/>
          <p:cNvSpPr>
            <a:spLocks noGrp="1"/>
          </p:cNvSpPr>
          <p:nvPr>
            <p:ph type="body" sz="quarter" idx="11" hasCustomPrompt="1"/>
          </p:nvPr>
        </p:nvSpPr>
        <p:spPr>
          <a:xfrm>
            <a:off x="6600057" y="1511346"/>
            <a:ext cx="4753744" cy="1025166"/>
          </a:xfrm>
          <a:noFill/>
          <a:ln w="3175">
            <a:solidFill>
              <a:schemeClr val="bg1">
                <a:lumMod val="75000"/>
              </a:schemeClr>
            </a:solidFill>
            <a:prstDash val="sysDash"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l">
              <a:lnSpc>
                <a:spcPct val="90000"/>
              </a:lnSpc>
              <a:spcBef>
                <a:spcPts val="750"/>
              </a:spcBef>
              <a:buNone/>
              <a:defRPr lang="pt-BR" sz="2600" b="1" smtClean="0">
                <a:solidFill>
                  <a:srgbClr val="000000"/>
                </a:solidFill>
              </a:defRPr>
            </a:lvl1pPr>
            <a:lvl2pPr>
              <a:defRPr lang="pt-BR" sz="2400" smtClean="0"/>
            </a:lvl2pPr>
            <a:lvl3pPr>
              <a:defRPr lang="pt-BR" sz="2100" smtClean="0"/>
            </a:lvl3pPr>
            <a:lvl4pPr>
              <a:defRPr lang="pt-BR" sz="1800" smtClean="0"/>
            </a:lvl4pPr>
            <a:lvl5pPr>
              <a:defRPr lang="pt-BR" sz="1800"/>
            </a:lvl5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r>
              <a:rPr lang="pt-BR" dirty="0"/>
              <a:t>Texto box</a:t>
            </a:r>
          </a:p>
        </p:txBody>
      </p:sp>
      <p:sp>
        <p:nvSpPr>
          <p:cNvPr id="17" name="Espaço Reservado para Texto 12"/>
          <p:cNvSpPr>
            <a:spLocks noGrp="1"/>
          </p:cNvSpPr>
          <p:nvPr>
            <p:ph type="body" sz="quarter" idx="12" hasCustomPrompt="1"/>
          </p:nvPr>
        </p:nvSpPr>
        <p:spPr>
          <a:xfrm>
            <a:off x="6600057" y="3073714"/>
            <a:ext cx="4753744" cy="1025166"/>
          </a:xfrm>
          <a:noFill/>
          <a:ln w="3175">
            <a:solidFill>
              <a:schemeClr val="bg1">
                <a:lumMod val="75000"/>
              </a:schemeClr>
            </a:solidFill>
            <a:prstDash val="sysDash"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l">
              <a:lnSpc>
                <a:spcPct val="90000"/>
              </a:lnSpc>
              <a:spcBef>
                <a:spcPts val="750"/>
              </a:spcBef>
              <a:buNone/>
              <a:defRPr lang="pt-BR" sz="2600" b="1" smtClean="0">
                <a:solidFill>
                  <a:srgbClr val="000000"/>
                </a:solidFill>
              </a:defRPr>
            </a:lvl1pPr>
            <a:lvl2pPr>
              <a:defRPr lang="pt-BR" sz="2400" smtClean="0"/>
            </a:lvl2pPr>
            <a:lvl3pPr>
              <a:defRPr lang="pt-BR" sz="2100" smtClean="0"/>
            </a:lvl3pPr>
            <a:lvl4pPr>
              <a:defRPr lang="pt-BR" sz="1800" smtClean="0"/>
            </a:lvl4pPr>
            <a:lvl5pPr>
              <a:defRPr lang="pt-BR" sz="1800"/>
            </a:lvl5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r>
              <a:rPr lang="pt-BR" dirty="0"/>
              <a:t>Texto box</a:t>
            </a:r>
          </a:p>
        </p:txBody>
      </p:sp>
      <p:sp>
        <p:nvSpPr>
          <p:cNvPr id="14" name="Espaço Reservado para Texto 12"/>
          <p:cNvSpPr>
            <a:spLocks noGrp="1"/>
          </p:cNvSpPr>
          <p:nvPr>
            <p:ph type="body" sz="quarter" idx="13" hasCustomPrompt="1"/>
          </p:nvPr>
        </p:nvSpPr>
        <p:spPr>
          <a:xfrm>
            <a:off x="6600057" y="4636082"/>
            <a:ext cx="4753744" cy="1025166"/>
          </a:xfrm>
          <a:noFill/>
          <a:ln w="3175">
            <a:solidFill>
              <a:schemeClr val="bg1">
                <a:lumMod val="75000"/>
              </a:schemeClr>
            </a:solidFill>
            <a:prstDash val="sysDash"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l">
              <a:lnSpc>
                <a:spcPct val="90000"/>
              </a:lnSpc>
              <a:spcBef>
                <a:spcPts val="750"/>
              </a:spcBef>
              <a:buNone/>
              <a:defRPr lang="pt-BR" sz="2600" b="1" smtClean="0">
                <a:solidFill>
                  <a:srgbClr val="000000"/>
                </a:solidFill>
              </a:defRPr>
            </a:lvl1pPr>
            <a:lvl2pPr>
              <a:defRPr lang="pt-BR" sz="2400" smtClean="0"/>
            </a:lvl2pPr>
            <a:lvl3pPr>
              <a:defRPr lang="pt-BR" sz="2100" smtClean="0"/>
            </a:lvl3pPr>
            <a:lvl4pPr>
              <a:defRPr lang="pt-BR" sz="1800" smtClean="0"/>
            </a:lvl4pPr>
            <a:lvl5pPr>
              <a:defRPr lang="pt-BR" sz="1800"/>
            </a:lvl5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r>
              <a:rPr lang="pt-BR" dirty="0"/>
              <a:t>Texto box</a:t>
            </a:r>
          </a:p>
        </p:txBody>
      </p:sp>
      <p:sp>
        <p:nvSpPr>
          <p:cNvPr id="10" name="Retângulo 9"/>
          <p:cNvSpPr/>
          <p:nvPr userDrawn="1"/>
        </p:nvSpPr>
        <p:spPr>
          <a:xfrm>
            <a:off x="0" y="6621101"/>
            <a:ext cx="12192000" cy="238058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2" name="Retângulo 11"/>
          <p:cNvSpPr/>
          <p:nvPr userDrawn="1"/>
        </p:nvSpPr>
        <p:spPr>
          <a:xfrm>
            <a:off x="0" y="6470058"/>
            <a:ext cx="12192000" cy="100453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3" name="Retângulo 12"/>
          <p:cNvSpPr/>
          <p:nvPr userDrawn="1"/>
        </p:nvSpPr>
        <p:spPr>
          <a:xfrm>
            <a:off x="3" y="514909"/>
            <a:ext cx="833839" cy="590071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8" name="Título 1"/>
          <p:cNvSpPr>
            <a:spLocks noGrp="1"/>
          </p:cNvSpPr>
          <p:nvPr>
            <p:ph type="title"/>
          </p:nvPr>
        </p:nvSpPr>
        <p:spPr>
          <a:xfrm>
            <a:off x="833839" y="327805"/>
            <a:ext cx="10515600" cy="96134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 b="1">
                <a:solidFill>
                  <a:srgbClr val="313F5C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454734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Box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Texto 7"/>
          <p:cNvSpPr>
            <a:spLocks noGrp="1" noChangeAspect="1"/>
          </p:cNvSpPr>
          <p:nvPr>
            <p:ph type="body" sz="quarter" idx="10"/>
          </p:nvPr>
        </p:nvSpPr>
        <p:spPr>
          <a:xfrm>
            <a:off x="1426371" y="1510552"/>
            <a:ext cx="9927431" cy="1563162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 lang="pt-BR" sz="2600" dirty="0" smtClean="0">
                <a:solidFill>
                  <a:srgbClr val="000000"/>
                </a:solidFill>
              </a:defRPr>
            </a:lvl1pPr>
            <a:lvl2pPr marL="487592" indent="0">
              <a:buNone/>
              <a:defRPr lang="pt-BR" sz="2100" dirty="0" smtClean="0"/>
            </a:lvl2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endParaRPr lang="pt-BR" dirty="0"/>
          </a:p>
        </p:txBody>
      </p:sp>
      <p:sp>
        <p:nvSpPr>
          <p:cNvPr id="11" name="Espaço Reservado para Texto 12"/>
          <p:cNvSpPr>
            <a:spLocks noGrp="1"/>
          </p:cNvSpPr>
          <p:nvPr>
            <p:ph type="body" sz="quarter" idx="11" hasCustomPrompt="1"/>
          </p:nvPr>
        </p:nvSpPr>
        <p:spPr>
          <a:xfrm>
            <a:off x="1426369" y="3333697"/>
            <a:ext cx="4753744" cy="1025166"/>
          </a:xfrm>
          <a:noFill/>
          <a:ln w="3175">
            <a:solidFill>
              <a:schemeClr val="bg1">
                <a:lumMod val="75000"/>
              </a:schemeClr>
            </a:solidFill>
            <a:prstDash val="sysDash"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l">
              <a:buNone/>
              <a:defRPr lang="pt-BR" sz="2600" b="1" smtClean="0">
                <a:solidFill>
                  <a:srgbClr val="000000"/>
                </a:solidFill>
              </a:defRPr>
            </a:lvl1pPr>
            <a:lvl2pPr>
              <a:defRPr lang="pt-BR" sz="2400" smtClean="0"/>
            </a:lvl2pPr>
            <a:lvl3pPr>
              <a:defRPr lang="pt-BR" sz="2100" smtClean="0"/>
            </a:lvl3pPr>
            <a:lvl4pPr>
              <a:defRPr lang="pt-BR" sz="1800" smtClean="0"/>
            </a:lvl4pPr>
            <a:lvl5pPr>
              <a:defRPr lang="pt-BR" sz="1800"/>
            </a:lvl5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r>
              <a:rPr lang="pt-BR" dirty="0"/>
              <a:t>Texto box</a:t>
            </a:r>
          </a:p>
        </p:txBody>
      </p:sp>
      <p:sp>
        <p:nvSpPr>
          <p:cNvPr id="17" name="Espaço Reservado para Texto 12"/>
          <p:cNvSpPr>
            <a:spLocks noGrp="1"/>
          </p:cNvSpPr>
          <p:nvPr>
            <p:ph type="body" sz="quarter" idx="12" hasCustomPrompt="1"/>
          </p:nvPr>
        </p:nvSpPr>
        <p:spPr>
          <a:xfrm>
            <a:off x="6600056" y="3333697"/>
            <a:ext cx="4753744" cy="1025166"/>
          </a:xfrm>
          <a:noFill/>
          <a:ln w="3175">
            <a:solidFill>
              <a:schemeClr val="bg1">
                <a:lumMod val="75000"/>
              </a:schemeClr>
            </a:solidFill>
            <a:prstDash val="sysDash"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l">
              <a:buNone/>
              <a:defRPr lang="pt-BR" sz="2600" b="1" smtClean="0">
                <a:solidFill>
                  <a:srgbClr val="000000"/>
                </a:solidFill>
              </a:defRPr>
            </a:lvl1pPr>
            <a:lvl2pPr>
              <a:defRPr lang="pt-BR" sz="2400" smtClean="0"/>
            </a:lvl2pPr>
            <a:lvl3pPr>
              <a:defRPr lang="pt-BR" sz="2100" smtClean="0"/>
            </a:lvl3pPr>
            <a:lvl4pPr>
              <a:defRPr lang="pt-BR" sz="1800" smtClean="0"/>
            </a:lvl4pPr>
            <a:lvl5pPr>
              <a:defRPr lang="pt-BR" sz="1800"/>
            </a:lvl5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r>
              <a:rPr lang="pt-BR" dirty="0"/>
              <a:t>Texto box</a:t>
            </a:r>
          </a:p>
        </p:txBody>
      </p:sp>
      <p:sp>
        <p:nvSpPr>
          <p:cNvPr id="10" name="Espaço Reservado para Texto 12"/>
          <p:cNvSpPr>
            <a:spLocks noGrp="1"/>
          </p:cNvSpPr>
          <p:nvPr>
            <p:ph type="body" sz="quarter" idx="14" hasCustomPrompt="1"/>
          </p:nvPr>
        </p:nvSpPr>
        <p:spPr>
          <a:xfrm>
            <a:off x="1426369" y="4612333"/>
            <a:ext cx="4753744" cy="1025166"/>
          </a:xfrm>
          <a:noFill/>
          <a:ln w="3175">
            <a:solidFill>
              <a:schemeClr val="bg1">
                <a:lumMod val="75000"/>
              </a:schemeClr>
            </a:solidFill>
            <a:prstDash val="sysDash"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l">
              <a:buNone/>
              <a:defRPr lang="pt-BR" sz="2600" b="1" smtClean="0">
                <a:solidFill>
                  <a:srgbClr val="000000"/>
                </a:solidFill>
              </a:defRPr>
            </a:lvl1pPr>
            <a:lvl2pPr>
              <a:defRPr lang="pt-BR" sz="2400" smtClean="0"/>
            </a:lvl2pPr>
            <a:lvl3pPr>
              <a:defRPr lang="pt-BR" sz="2100" smtClean="0"/>
            </a:lvl3pPr>
            <a:lvl4pPr>
              <a:defRPr lang="pt-BR" sz="1800" smtClean="0"/>
            </a:lvl4pPr>
            <a:lvl5pPr>
              <a:defRPr lang="pt-BR" sz="1800"/>
            </a:lvl5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r>
              <a:rPr lang="pt-BR" dirty="0"/>
              <a:t>Texto box</a:t>
            </a:r>
          </a:p>
        </p:txBody>
      </p:sp>
      <p:sp>
        <p:nvSpPr>
          <p:cNvPr id="12" name="Espaço Reservado para Texto 12"/>
          <p:cNvSpPr>
            <a:spLocks noGrp="1"/>
          </p:cNvSpPr>
          <p:nvPr>
            <p:ph type="body" sz="quarter" idx="15" hasCustomPrompt="1"/>
          </p:nvPr>
        </p:nvSpPr>
        <p:spPr>
          <a:xfrm>
            <a:off x="6600056" y="4612333"/>
            <a:ext cx="4753744" cy="1025166"/>
          </a:xfrm>
          <a:noFill/>
          <a:ln w="3175">
            <a:solidFill>
              <a:schemeClr val="bg1">
                <a:lumMod val="75000"/>
              </a:schemeClr>
            </a:solidFill>
            <a:prstDash val="sysDash"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l">
              <a:buNone/>
              <a:defRPr lang="pt-BR" sz="2600" b="1" smtClean="0">
                <a:solidFill>
                  <a:srgbClr val="000000"/>
                </a:solidFill>
              </a:defRPr>
            </a:lvl1pPr>
            <a:lvl2pPr>
              <a:defRPr lang="pt-BR" sz="2400" smtClean="0"/>
            </a:lvl2pPr>
            <a:lvl3pPr>
              <a:defRPr lang="pt-BR" sz="2100" smtClean="0"/>
            </a:lvl3pPr>
            <a:lvl4pPr>
              <a:defRPr lang="pt-BR" sz="1800" smtClean="0"/>
            </a:lvl4pPr>
            <a:lvl5pPr>
              <a:defRPr lang="pt-BR" sz="1800"/>
            </a:lvl5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r>
              <a:rPr lang="pt-BR" dirty="0"/>
              <a:t>Texto box</a:t>
            </a:r>
          </a:p>
        </p:txBody>
      </p:sp>
      <p:sp>
        <p:nvSpPr>
          <p:cNvPr id="13" name="Retângulo 12"/>
          <p:cNvSpPr/>
          <p:nvPr userDrawn="1"/>
        </p:nvSpPr>
        <p:spPr>
          <a:xfrm>
            <a:off x="0" y="6621752"/>
            <a:ext cx="12192000" cy="238058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4" name="Retângulo 13"/>
          <p:cNvSpPr/>
          <p:nvPr userDrawn="1"/>
        </p:nvSpPr>
        <p:spPr>
          <a:xfrm>
            <a:off x="0" y="6470709"/>
            <a:ext cx="12192000" cy="100453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5" name="Retângulo 14"/>
          <p:cNvSpPr/>
          <p:nvPr userDrawn="1"/>
        </p:nvSpPr>
        <p:spPr>
          <a:xfrm>
            <a:off x="3" y="514909"/>
            <a:ext cx="833839" cy="590071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9" name="Título 1"/>
          <p:cNvSpPr>
            <a:spLocks noGrp="1"/>
          </p:cNvSpPr>
          <p:nvPr>
            <p:ph type="title"/>
          </p:nvPr>
        </p:nvSpPr>
        <p:spPr>
          <a:xfrm>
            <a:off x="833839" y="327805"/>
            <a:ext cx="10515600" cy="96134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 b="1">
                <a:solidFill>
                  <a:srgbClr val="313F5C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2686726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v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 userDrawn="1"/>
        </p:nvSpPr>
        <p:spPr>
          <a:xfrm>
            <a:off x="0" y="6621101"/>
            <a:ext cx="12192000" cy="238058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6" name="Retângulo 5"/>
          <p:cNvSpPr/>
          <p:nvPr userDrawn="1"/>
        </p:nvSpPr>
        <p:spPr>
          <a:xfrm>
            <a:off x="0" y="6470058"/>
            <a:ext cx="12192000" cy="100453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9" name="Retângulo 8"/>
          <p:cNvSpPr/>
          <p:nvPr userDrawn="1"/>
        </p:nvSpPr>
        <p:spPr>
          <a:xfrm>
            <a:off x="3" y="514909"/>
            <a:ext cx="833839" cy="590071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833839" y="327805"/>
            <a:ext cx="10515600" cy="96134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 b="1">
                <a:solidFill>
                  <a:srgbClr val="313F5C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4707771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paço com libr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 userDrawn="1"/>
        </p:nvSpPr>
        <p:spPr>
          <a:xfrm>
            <a:off x="0" y="6621101"/>
            <a:ext cx="12192000" cy="238058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0" name="Retângulo 9"/>
          <p:cNvSpPr/>
          <p:nvPr userDrawn="1"/>
        </p:nvSpPr>
        <p:spPr>
          <a:xfrm>
            <a:off x="0" y="6470058"/>
            <a:ext cx="12192000" cy="100453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1" name="Retângulo 10"/>
          <p:cNvSpPr/>
          <p:nvPr userDrawn="1"/>
        </p:nvSpPr>
        <p:spPr>
          <a:xfrm>
            <a:off x="3" y="514909"/>
            <a:ext cx="833839" cy="590071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833839" y="327805"/>
            <a:ext cx="10515600" cy="96134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 b="1">
                <a:solidFill>
                  <a:srgbClr val="313F5C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3069" y="3426942"/>
            <a:ext cx="4788931" cy="34418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</p:pic>
      <p:sp>
        <p:nvSpPr>
          <p:cNvPr id="16" name="Retângulo 15"/>
          <p:cNvSpPr/>
          <p:nvPr userDrawn="1"/>
        </p:nvSpPr>
        <p:spPr>
          <a:xfrm>
            <a:off x="8353869" y="4997810"/>
            <a:ext cx="2887332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350" dirty="0"/>
              <a:t>Área reservada para libras.</a:t>
            </a:r>
          </a:p>
        </p:txBody>
      </p:sp>
    </p:spTree>
    <p:extLst>
      <p:ext uri="{BB962C8B-B14F-4D97-AF65-F5344CB8AC3E}">
        <p14:creationId xmlns:p14="http://schemas.microsoft.com/office/powerpoint/2010/main" val="36606428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52401"/>
            <a:ext cx="9652000" cy="41116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000000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914401"/>
            <a:ext cx="109728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280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24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20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8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B25388DD-AA12-7B46-BEB1-8F137180F2B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84567641-036C-514C-A87E-42834D0AB8F9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195820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Imagem 9"/>
          <p:cNvSpPr>
            <a:spLocks noGrp="1"/>
          </p:cNvSpPr>
          <p:nvPr>
            <p:ph type="pic" sz="quarter" idx="11"/>
          </p:nvPr>
        </p:nvSpPr>
        <p:spPr>
          <a:xfrm>
            <a:off x="6528050" y="1917585"/>
            <a:ext cx="4825753" cy="3743667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/>
            </a:lvl1pPr>
          </a:lstStyle>
          <a:p>
            <a:endParaRPr lang="pt-BR" dirty="0"/>
          </a:p>
        </p:txBody>
      </p:sp>
      <p:sp>
        <p:nvSpPr>
          <p:cNvPr id="10" name="Espaço Reservado para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6528048" y="5766104"/>
            <a:ext cx="4840053" cy="410863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42994" indent="0" algn="r">
              <a:lnSpc>
                <a:spcPct val="100000"/>
              </a:lnSpc>
              <a:spcBef>
                <a:spcPts val="0"/>
              </a:spcBef>
              <a:buNone/>
              <a:defRPr lang="pt-BR" sz="1400" baseline="0" smtClean="0">
                <a:solidFill>
                  <a:srgbClr val="000000"/>
                </a:solidFill>
              </a:defRPr>
            </a:lvl1pPr>
            <a:lvl2pPr>
              <a:defRPr lang="pt-BR" sz="2100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r>
              <a:rPr lang="pt-BR" dirty="0"/>
              <a:t>Fonte da imagem / ID da imagem</a:t>
            </a:r>
          </a:p>
        </p:txBody>
      </p:sp>
      <p:sp>
        <p:nvSpPr>
          <p:cNvPr id="11" name="Espaço Reservado para Texto 7"/>
          <p:cNvSpPr>
            <a:spLocks noGrp="1" noChangeAspect="1"/>
          </p:cNvSpPr>
          <p:nvPr>
            <p:ph type="body" sz="quarter" idx="14"/>
          </p:nvPr>
        </p:nvSpPr>
        <p:spPr>
          <a:xfrm>
            <a:off x="1415483" y="1514000"/>
            <a:ext cx="4741639" cy="4150696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 lang="pt-BR" sz="2600" dirty="0" smtClean="0">
                <a:solidFill>
                  <a:srgbClr val="000000"/>
                </a:solidFill>
              </a:defRPr>
            </a:lvl1pPr>
            <a:lvl2pPr marL="487592" indent="0">
              <a:buNone/>
              <a:defRPr lang="pt-BR" sz="2100" dirty="0" smtClean="0"/>
            </a:lvl2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endParaRPr lang="pt-BR" dirty="0"/>
          </a:p>
        </p:txBody>
      </p:sp>
      <p:sp>
        <p:nvSpPr>
          <p:cNvPr id="14" name="Espaço Reservado para Texto 2"/>
          <p:cNvSpPr>
            <a:spLocks noGrp="1"/>
          </p:cNvSpPr>
          <p:nvPr>
            <p:ph type="body" sz="quarter" idx="15" hasCustomPrompt="1"/>
          </p:nvPr>
        </p:nvSpPr>
        <p:spPr>
          <a:xfrm>
            <a:off x="6528050" y="1514000"/>
            <a:ext cx="4825753" cy="403582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43796" marR="0" indent="-243796" algn="ctr" defTabSz="685783" rtl="0" eaLnBrk="1" fontAlgn="auto" latinLnBrk="0" hangingPunct="1">
              <a:lnSpc>
                <a:spcPct val="113000"/>
              </a:lnSpc>
              <a:spcBef>
                <a:spcPts val="10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pt-BR" sz="1800" b="1" baseline="0" smtClean="0">
                <a:solidFill>
                  <a:srgbClr val="000000"/>
                </a:solidFill>
              </a:defRPr>
            </a:lvl1pPr>
            <a:lvl2pPr>
              <a:defRPr lang="pt-BR" sz="2100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marL="243796" marR="0" lvl="0" indent="-243796" algn="ctr" defTabSz="685783" rtl="0" eaLnBrk="1" fontAlgn="auto" latinLnBrk="0" hangingPunct="1">
              <a:lnSpc>
                <a:spcPct val="113000"/>
              </a:lnSpc>
              <a:spcBef>
                <a:spcPts val="10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dirty="0"/>
              <a:t>Figura X – Título da imagem</a:t>
            </a:r>
          </a:p>
        </p:txBody>
      </p:sp>
      <p:sp>
        <p:nvSpPr>
          <p:cNvPr id="12" name="Retângulo 11"/>
          <p:cNvSpPr/>
          <p:nvPr userDrawn="1"/>
        </p:nvSpPr>
        <p:spPr>
          <a:xfrm>
            <a:off x="0" y="6621101"/>
            <a:ext cx="12192000" cy="238058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3" name="Retângulo 12"/>
          <p:cNvSpPr/>
          <p:nvPr userDrawn="1"/>
        </p:nvSpPr>
        <p:spPr>
          <a:xfrm>
            <a:off x="0" y="6470058"/>
            <a:ext cx="12192000" cy="100453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6" name="Retângulo 15"/>
          <p:cNvSpPr/>
          <p:nvPr userDrawn="1"/>
        </p:nvSpPr>
        <p:spPr>
          <a:xfrm>
            <a:off x="3" y="514909"/>
            <a:ext cx="833839" cy="590071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7" name="Título 1"/>
          <p:cNvSpPr>
            <a:spLocks noGrp="1"/>
          </p:cNvSpPr>
          <p:nvPr>
            <p:ph type="title"/>
          </p:nvPr>
        </p:nvSpPr>
        <p:spPr>
          <a:xfrm>
            <a:off x="833839" y="327805"/>
            <a:ext cx="10515600" cy="96134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 b="1">
                <a:solidFill>
                  <a:srgbClr val="313F5C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874938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Imagem 9"/>
          <p:cNvSpPr>
            <a:spLocks noGrp="1"/>
          </p:cNvSpPr>
          <p:nvPr>
            <p:ph type="pic" sz="quarter" idx="16"/>
          </p:nvPr>
        </p:nvSpPr>
        <p:spPr>
          <a:xfrm>
            <a:off x="1313058" y="1917585"/>
            <a:ext cx="4825753" cy="3743667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/>
            </a:lvl1pPr>
          </a:lstStyle>
          <a:p>
            <a:endParaRPr lang="pt-BR" dirty="0"/>
          </a:p>
        </p:txBody>
      </p:sp>
      <p:sp>
        <p:nvSpPr>
          <p:cNvPr id="10" name="Espaço Reservado para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1313056" y="5766104"/>
            <a:ext cx="4840053" cy="410863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42994" indent="0" algn="r">
              <a:lnSpc>
                <a:spcPct val="100000"/>
              </a:lnSpc>
              <a:spcBef>
                <a:spcPts val="0"/>
              </a:spcBef>
              <a:buNone/>
              <a:defRPr lang="pt-BR" sz="1400" baseline="0" smtClean="0">
                <a:solidFill>
                  <a:srgbClr val="000000"/>
                </a:solidFill>
              </a:defRPr>
            </a:lvl1pPr>
            <a:lvl2pPr>
              <a:defRPr lang="pt-BR" sz="2100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r>
              <a:rPr lang="pt-BR" dirty="0"/>
              <a:t>Fonte da imagem / ID da imagem</a:t>
            </a:r>
          </a:p>
        </p:txBody>
      </p:sp>
      <p:sp>
        <p:nvSpPr>
          <p:cNvPr id="14" name="Espaço Reservado para Texto 7"/>
          <p:cNvSpPr>
            <a:spLocks noGrp="1" noChangeAspect="1"/>
          </p:cNvSpPr>
          <p:nvPr>
            <p:ph type="body" sz="quarter" idx="17"/>
          </p:nvPr>
        </p:nvSpPr>
        <p:spPr>
          <a:xfrm>
            <a:off x="6528050" y="1514000"/>
            <a:ext cx="4741639" cy="4150696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 lang="pt-BR" sz="2600" dirty="0" smtClean="0">
                <a:solidFill>
                  <a:srgbClr val="000000"/>
                </a:solidFill>
              </a:defRPr>
            </a:lvl1pPr>
            <a:lvl2pPr marL="487592" indent="0">
              <a:buNone/>
              <a:defRPr lang="pt-BR" sz="2100" dirty="0" smtClean="0"/>
            </a:lvl2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endParaRPr lang="pt-BR" dirty="0"/>
          </a:p>
        </p:txBody>
      </p:sp>
      <p:sp>
        <p:nvSpPr>
          <p:cNvPr id="16" name="Espaço Reservado para Texto 2"/>
          <p:cNvSpPr>
            <a:spLocks noGrp="1"/>
          </p:cNvSpPr>
          <p:nvPr>
            <p:ph type="body" sz="quarter" idx="18" hasCustomPrompt="1"/>
          </p:nvPr>
        </p:nvSpPr>
        <p:spPr>
          <a:xfrm>
            <a:off x="1313058" y="1514000"/>
            <a:ext cx="4825753" cy="403582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43796" marR="0" indent="-243796" algn="ctr" defTabSz="685783" rtl="0" eaLnBrk="1" fontAlgn="auto" latinLnBrk="0" hangingPunct="1">
              <a:lnSpc>
                <a:spcPct val="113000"/>
              </a:lnSpc>
              <a:spcBef>
                <a:spcPts val="10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pt-BR" sz="1800" b="1" baseline="0">
                <a:solidFill>
                  <a:srgbClr val="000000"/>
                </a:solidFill>
              </a:defRPr>
            </a:lvl1pPr>
            <a:lvl2pPr>
              <a:defRPr lang="pt-BR" sz="2100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marL="243796" marR="0" lvl="0" indent="-243796" algn="ctr" defTabSz="685783" rtl="0" eaLnBrk="1" fontAlgn="auto" latinLnBrk="0" hangingPunct="1">
              <a:lnSpc>
                <a:spcPct val="113000"/>
              </a:lnSpc>
              <a:spcBef>
                <a:spcPts val="10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dirty="0" err="1"/>
              <a:t>FiguraX</a:t>
            </a:r>
            <a:r>
              <a:rPr lang="pt-BR" dirty="0"/>
              <a:t> – Título da imagem</a:t>
            </a:r>
          </a:p>
        </p:txBody>
      </p:sp>
      <p:sp>
        <p:nvSpPr>
          <p:cNvPr id="11" name="Retângulo 10"/>
          <p:cNvSpPr/>
          <p:nvPr userDrawn="1"/>
        </p:nvSpPr>
        <p:spPr>
          <a:xfrm>
            <a:off x="0" y="6621101"/>
            <a:ext cx="12192000" cy="238058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2" name="Retângulo 11"/>
          <p:cNvSpPr/>
          <p:nvPr userDrawn="1"/>
        </p:nvSpPr>
        <p:spPr>
          <a:xfrm>
            <a:off x="0" y="6470058"/>
            <a:ext cx="12192000" cy="100453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3" name="Retângulo 12"/>
          <p:cNvSpPr/>
          <p:nvPr userDrawn="1"/>
        </p:nvSpPr>
        <p:spPr>
          <a:xfrm>
            <a:off x="3" y="514909"/>
            <a:ext cx="833839" cy="590071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8" name="Título 1"/>
          <p:cNvSpPr>
            <a:spLocks noGrp="1"/>
          </p:cNvSpPr>
          <p:nvPr>
            <p:ph type="title"/>
          </p:nvPr>
        </p:nvSpPr>
        <p:spPr>
          <a:xfrm>
            <a:off x="833839" y="327805"/>
            <a:ext cx="10515600" cy="96134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 b="1">
                <a:solidFill>
                  <a:srgbClr val="313F5C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818451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Imagem Abaix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Texto 7"/>
          <p:cNvSpPr>
            <a:spLocks noGrp="1" noChangeAspect="1"/>
          </p:cNvSpPr>
          <p:nvPr>
            <p:ph type="body" sz="quarter" idx="10"/>
          </p:nvPr>
        </p:nvSpPr>
        <p:spPr>
          <a:xfrm>
            <a:off x="1426369" y="1510552"/>
            <a:ext cx="9941731" cy="1702424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 lang="pt-BR" sz="2600" dirty="0" smtClean="0">
                <a:solidFill>
                  <a:srgbClr val="000000"/>
                </a:solidFill>
              </a:defRPr>
            </a:lvl1pPr>
            <a:lvl2pPr marL="487592" indent="0">
              <a:buNone/>
              <a:defRPr lang="pt-BR" sz="2100" dirty="0" smtClean="0"/>
            </a:lvl2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endParaRPr lang="pt-BR" dirty="0"/>
          </a:p>
        </p:txBody>
      </p:sp>
      <p:sp>
        <p:nvSpPr>
          <p:cNvPr id="10" name="Espaço Reservado para Imagem 9"/>
          <p:cNvSpPr>
            <a:spLocks noGrp="1"/>
          </p:cNvSpPr>
          <p:nvPr>
            <p:ph type="pic" sz="quarter" idx="11"/>
          </p:nvPr>
        </p:nvSpPr>
        <p:spPr>
          <a:xfrm>
            <a:off x="1426369" y="3761401"/>
            <a:ext cx="9941731" cy="1976745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/>
            </a:lvl1pPr>
          </a:lstStyle>
          <a:p>
            <a:endParaRPr lang="pt-BR" dirty="0"/>
          </a:p>
        </p:txBody>
      </p:sp>
      <p:sp>
        <p:nvSpPr>
          <p:cNvPr id="12" name="Espaço Reservado para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1426369" y="5837705"/>
            <a:ext cx="9941731" cy="410863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43796" indent="-243796" algn="r">
              <a:lnSpc>
                <a:spcPct val="113000"/>
              </a:lnSpc>
              <a:spcBef>
                <a:spcPts val="1050"/>
              </a:spcBef>
              <a:buNone/>
              <a:defRPr lang="pt-BR" sz="1400" baseline="0" smtClean="0">
                <a:solidFill>
                  <a:srgbClr val="000000"/>
                </a:solidFill>
              </a:defRPr>
            </a:lvl1pPr>
            <a:lvl2pPr>
              <a:defRPr lang="pt-BR" sz="2100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r>
              <a:rPr lang="pt-BR" dirty="0"/>
              <a:t>Fonte da imagem / ID da imagem</a:t>
            </a:r>
          </a:p>
        </p:txBody>
      </p:sp>
      <p:sp>
        <p:nvSpPr>
          <p:cNvPr id="15" name="Espaço Reservado para Texto 2"/>
          <p:cNvSpPr>
            <a:spLocks noGrp="1"/>
          </p:cNvSpPr>
          <p:nvPr>
            <p:ph type="body" sz="quarter" idx="15" hasCustomPrompt="1"/>
          </p:nvPr>
        </p:nvSpPr>
        <p:spPr>
          <a:xfrm>
            <a:off x="1426369" y="3356585"/>
            <a:ext cx="9941731" cy="403582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43796" marR="0" indent="-243796" algn="ctr" defTabSz="685783" rtl="0" eaLnBrk="1" fontAlgn="auto" latinLnBrk="0" hangingPunct="1">
              <a:lnSpc>
                <a:spcPct val="113000"/>
              </a:lnSpc>
              <a:spcBef>
                <a:spcPts val="10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pt-BR" sz="1800" b="1" baseline="0">
                <a:solidFill>
                  <a:srgbClr val="000000"/>
                </a:solidFill>
              </a:defRPr>
            </a:lvl1pPr>
            <a:lvl2pPr>
              <a:defRPr lang="pt-BR" sz="2100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marL="243796" marR="0" lvl="0" indent="-243796" algn="ctr" defTabSz="685783" rtl="0" eaLnBrk="1" fontAlgn="auto" latinLnBrk="0" hangingPunct="1">
              <a:lnSpc>
                <a:spcPct val="113000"/>
              </a:lnSpc>
              <a:spcBef>
                <a:spcPts val="10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dirty="0"/>
              <a:t>Figura X – Título da imagem</a:t>
            </a:r>
          </a:p>
        </p:txBody>
      </p:sp>
      <p:sp>
        <p:nvSpPr>
          <p:cNvPr id="11" name="Retângulo 10"/>
          <p:cNvSpPr/>
          <p:nvPr userDrawn="1"/>
        </p:nvSpPr>
        <p:spPr>
          <a:xfrm>
            <a:off x="0" y="6621101"/>
            <a:ext cx="12192000" cy="238058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3" name="Retângulo 12"/>
          <p:cNvSpPr/>
          <p:nvPr userDrawn="1"/>
        </p:nvSpPr>
        <p:spPr>
          <a:xfrm>
            <a:off x="0" y="6470058"/>
            <a:ext cx="12192000" cy="100453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4" name="Retângulo 13"/>
          <p:cNvSpPr/>
          <p:nvPr userDrawn="1"/>
        </p:nvSpPr>
        <p:spPr>
          <a:xfrm>
            <a:off x="3" y="514909"/>
            <a:ext cx="833839" cy="590071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8" name="Título 1"/>
          <p:cNvSpPr>
            <a:spLocks noGrp="1"/>
          </p:cNvSpPr>
          <p:nvPr>
            <p:ph type="title"/>
          </p:nvPr>
        </p:nvSpPr>
        <p:spPr>
          <a:xfrm>
            <a:off x="833839" y="327805"/>
            <a:ext cx="10515600" cy="96134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 b="1">
                <a:solidFill>
                  <a:srgbClr val="313F5C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496894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Texto 7"/>
          <p:cNvSpPr>
            <a:spLocks noGrp="1" noChangeAspect="1"/>
          </p:cNvSpPr>
          <p:nvPr>
            <p:ph type="body" sz="quarter" idx="10"/>
          </p:nvPr>
        </p:nvSpPr>
        <p:spPr>
          <a:xfrm>
            <a:off x="1022315" y="1775064"/>
            <a:ext cx="4725816" cy="4136845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 lang="pt-BR" sz="2600" dirty="0" smtClean="0">
                <a:solidFill>
                  <a:srgbClr val="000000"/>
                </a:solidFill>
              </a:defRPr>
            </a:lvl1pPr>
            <a:lvl2pPr marL="487592" indent="0">
              <a:buNone/>
              <a:defRPr lang="pt-BR" sz="2100" dirty="0" smtClean="0"/>
            </a:lvl2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endParaRPr lang="pt-BR" dirty="0"/>
          </a:p>
        </p:txBody>
      </p:sp>
      <p:sp>
        <p:nvSpPr>
          <p:cNvPr id="14" name="Espaço Reservado para Texto 7"/>
          <p:cNvSpPr>
            <a:spLocks noGrp="1" noChangeAspect="1"/>
          </p:cNvSpPr>
          <p:nvPr>
            <p:ph type="body" sz="quarter" idx="11"/>
          </p:nvPr>
        </p:nvSpPr>
        <p:spPr>
          <a:xfrm>
            <a:off x="6217436" y="1734213"/>
            <a:ext cx="4725816" cy="4129759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 lang="pt-BR" sz="2600" dirty="0" smtClean="0">
                <a:solidFill>
                  <a:srgbClr val="000000"/>
                </a:solidFill>
              </a:defRPr>
            </a:lvl1pPr>
            <a:lvl2pPr marL="487592" indent="0">
              <a:buNone/>
              <a:defRPr lang="pt-BR" sz="2100" dirty="0" smtClean="0"/>
            </a:lvl2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endParaRPr lang="pt-BR" dirty="0"/>
          </a:p>
        </p:txBody>
      </p:sp>
      <p:sp>
        <p:nvSpPr>
          <p:cNvPr id="9" name="Retângulo 8"/>
          <p:cNvSpPr/>
          <p:nvPr userDrawn="1"/>
        </p:nvSpPr>
        <p:spPr>
          <a:xfrm>
            <a:off x="0" y="6621101"/>
            <a:ext cx="12192000" cy="238058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0" name="Retângulo 9"/>
          <p:cNvSpPr/>
          <p:nvPr userDrawn="1"/>
        </p:nvSpPr>
        <p:spPr>
          <a:xfrm>
            <a:off x="0" y="6470058"/>
            <a:ext cx="12192000" cy="100453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1" name="Retângulo 10"/>
          <p:cNvSpPr/>
          <p:nvPr userDrawn="1"/>
        </p:nvSpPr>
        <p:spPr>
          <a:xfrm>
            <a:off x="3" y="514909"/>
            <a:ext cx="833839" cy="590071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833839" y="327805"/>
            <a:ext cx="10515600" cy="96134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 b="1">
                <a:solidFill>
                  <a:srgbClr val="313F5C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4161764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Box Desta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Texto 7"/>
          <p:cNvSpPr>
            <a:spLocks noGrp="1" noChangeAspect="1"/>
          </p:cNvSpPr>
          <p:nvPr>
            <p:ph type="body" sz="quarter" idx="10"/>
          </p:nvPr>
        </p:nvSpPr>
        <p:spPr>
          <a:xfrm>
            <a:off x="910208" y="1510552"/>
            <a:ext cx="4741639" cy="4150696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 lang="pt-BR" sz="2600" dirty="0" smtClean="0">
                <a:solidFill>
                  <a:srgbClr val="000000"/>
                </a:solidFill>
              </a:defRPr>
            </a:lvl1pPr>
            <a:lvl2pPr marL="487592" indent="0">
              <a:buNone/>
              <a:defRPr lang="pt-BR" sz="2100" dirty="0" smtClean="0"/>
            </a:lvl2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endParaRPr lang="pt-BR" dirty="0"/>
          </a:p>
        </p:txBody>
      </p:sp>
      <p:sp>
        <p:nvSpPr>
          <p:cNvPr id="14" name="Espaço Reservado para Texto 7"/>
          <p:cNvSpPr>
            <a:spLocks noGrp="1" noChangeAspect="1"/>
          </p:cNvSpPr>
          <p:nvPr>
            <p:ph type="body" sz="quarter" idx="11"/>
          </p:nvPr>
        </p:nvSpPr>
        <p:spPr>
          <a:xfrm>
            <a:off x="6096002" y="1517662"/>
            <a:ext cx="4741639" cy="4143586"/>
          </a:xfrm>
          <a:solidFill>
            <a:schemeClr val="bg1">
              <a:lumMod val="75000"/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 lang="pt-BR" sz="2600" dirty="0" smtClean="0">
                <a:solidFill>
                  <a:srgbClr val="000000"/>
                </a:solidFill>
              </a:defRPr>
            </a:lvl1pPr>
            <a:lvl2pPr marL="487592" indent="0">
              <a:buNone/>
              <a:defRPr lang="pt-BR" sz="2100" dirty="0" smtClean="0"/>
            </a:lvl2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endParaRPr lang="pt-BR" dirty="0"/>
          </a:p>
        </p:txBody>
      </p:sp>
      <p:sp>
        <p:nvSpPr>
          <p:cNvPr id="9" name="Retângulo 8"/>
          <p:cNvSpPr/>
          <p:nvPr userDrawn="1"/>
        </p:nvSpPr>
        <p:spPr>
          <a:xfrm>
            <a:off x="0" y="6621101"/>
            <a:ext cx="12192000" cy="238058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0" name="Retângulo 9"/>
          <p:cNvSpPr/>
          <p:nvPr userDrawn="1"/>
        </p:nvSpPr>
        <p:spPr>
          <a:xfrm>
            <a:off x="0" y="6470058"/>
            <a:ext cx="12192000" cy="100453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1" name="Retângulo 10"/>
          <p:cNvSpPr/>
          <p:nvPr userDrawn="1"/>
        </p:nvSpPr>
        <p:spPr>
          <a:xfrm>
            <a:off x="3" y="514909"/>
            <a:ext cx="833839" cy="590071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833839" y="327805"/>
            <a:ext cx="10515600" cy="96134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 b="1">
                <a:solidFill>
                  <a:srgbClr val="313F5C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997582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 Destaqu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Texto 7"/>
          <p:cNvSpPr>
            <a:spLocks noGrp="1" noChangeAspect="1"/>
          </p:cNvSpPr>
          <p:nvPr>
            <p:ph type="body" sz="quarter" idx="10"/>
          </p:nvPr>
        </p:nvSpPr>
        <p:spPr>
          <a:xfrm>
            <a:off x="838203" y="1712167"/>
            <a:ext cx="4741639" cy="4150696"/>
          </a:xfrm>
          <a:solidFill>
            <a:schemeClr val="bg1">
              <a:lumMod val="75000"/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 lang="pt-BR" sz="2600" dirty="0" smtClean="0">
                <a:solidFill>
                  <a:srgbClr val="000000"/>
                </a:solidFill>
              </a:defRPr>
            </a:lvl1pPr>
            <a:lvl2pPr marL="487592" indent="0">
              <a:buNone/>
              <a:defRPr lang="pt-BR" sz="2100" dirty="0" smtClean="0"/>
            </a:lvl2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endParaRPr lang="pt-BR" dirty="0"/>
          </a:p>
        </p:txBody>
      </p:sp>
      <p:sp>
        <p:nvSpPr>
          <p:cNvPr id="14" name="Espaço Reservado para Texto 7"/>
          <p:cNvSpPr>
            <a:spLocks noGrp="1" noChangeAspect="1"/>
          </p:cNvSpPr>
          <p:nvPr>
            <p:ph type="body" sz="quarter" idx="11"/>
          </p:nvPr>
        </p:nvSpPr>
        <p:spPr>
          <a:xfrm>
            <a:off x="6023995" y="1719277"/>
            <a:ext cx="4741639" cy="4143586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 lang="pt-BR" sz="2600" dirty="0" smtClean="0">
                <a:solidFill>
                  <a:srgbClr val="000000"/>
                </a:solidFill>
              </a:defRPr>
            </a:lvl1pPr>
            <a:lvl2pPr marL="487592" indent="0">
              <a:buNone/>
              <a:defRPr lang="pt-BR" sz="2100" dirty="0" smtClean="0"/>
            </a:lvl2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endParaRPr lang="pt-BR" dirty="0"/>
          </a:p>
        </p:txBody>
      </p:sp>
      <p:sp>
        <p:nvSpPr>
          <p:cNvPr id="9" name="Retângulo 8"/>
          <p:cNvSpPr/>
          <p:nvPr userDrawn="1"/>
        </p:nvSpPr>
        <p:spPr>
          <a:xfrm>
            <a:off x="0" y="6621101"/>
            <a:ext cx="12192000" cy="238058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0" name="Retângulo 9"/>
          <p:cNvSpPr/>
          <p:nvPr userDrawn="1"/>
        </p:nvSpPr>
        <p:spPr>
          <a:xfrm>
            <a:off x="0" y="6470058"/>
            <a:ext cx="12192000" cy="100453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1" name="Retângulo 10"/>
          <p:cNvSpPr/>
          <p:nvPr userDrawn="1"/>
        </p:nvSpPr>
        <p:spPr>
          <a:xfrm>
            <a:off x="3" y="514909"/>
            <a:ext cx="833839" cy="590071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833839" y="327805"/>
            <a:ext cx="10515600" cy="96134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 b="1">
                <a:solidFill>
                  <a:srgbClr val="313F5C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006853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Texto 7"/>
          <p:cNvSpPr>
            <a:spLocks noGrp="1" noChangeAspect="1"/>
          </p:cNvSpPr>
          <p:nvPr>
            <p:ph type="body" sz="quarter" idx="10"/>
          </p:nvPr>
        </p:nvSpPr>
        <p:spPr>
          <a:xfrm>
            <a:off x="1426371" y="1510555"/>
            <a:ext cx="9927431" cy="4510737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 lang="pt-BR" sz="2800" dirty="0" smtClean="0">
                <a:solidFill>
                  <a:srgbClr val="000000"/>
                </a:solidFill>
              </a:defRPr>
            </a:lvl1pPr>
            <a:lvl2pPr marL="487592" indent="0">
              <a:buNone/>
              <a:defRPr lang="pt-BR" sz="2100" dirty="0" smtClean="0"/>
            </a:lvl2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endParaRPr lang="pt-BR" dirty="0"/>
          </a:p>
        </p:txBody>
      </p:sp>
      <p:sp>
        <p:nvSpPr>
          <p:cNvPr id="6" name="Retângulo 5"/>
          <p:cNvSpPr/>
          <p:nvPr userDrawn="1"/>
        </p:nvSpPr>
        <p:spPr>
          <a:xfrm>
            <a:off x="0" y="6621101"/>
            <a:ext cx="12192000" cy="238058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0" name="Retângulo 9"/>
          <p:cNvSpPr/>
          <p:nvPr userDrawn="1"/>
        </p:nvSpPr>
        <p:spPr>
          <a:xfrm>
            <a:off x="0" y="6470058"/>
            <a:ext cx="12192000" cy="100453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1" name="Retângulo 10"/>
          <p:cNvSpPr/>
          <p:nvPr userDrawn="1"/>
        </p:nvSpPr>
        <p:spPr>
          <a:xfrm>
            <a:off x="3" y="514909"/>
            <a:ext cx="833839" cy="590071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833839" y="327805"/>
            <a:ext cx="10515600" cy="96134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 b="1">
                <a:solidFill>
                  <a:srgbClr val="313F5C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198111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Referênc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 userDrawn="1"/>
        </p:nvSpPr>
        <p:spPr>
          <a:xfrm>
            <a:off x="0" y="6621101"/>
            <a:ext cx="12192000" cy="238058"/>
          </a:xfrm>
          <a:prstGeom prst="rect">
            <a:avLst/>
          </a:prstGeom>
          <a:solidFill>
            <a:srgbClr val="6CC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1" name="Retângulo 10"/>
          <p:cNvSpPr/>
          <p:nvPr userDrawn="1"/>
        </p:nvSpPr>
        <p:spPr>
          <a:xfrm>
            <a:off x="0" y="6470058"/>
            <a:ext cx="12192000" cy="100453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9" name="Espaço Reservado para Texto 7"/>
          <p:cNvSpPr>
            <a:spLocks noGrp="1" noChangeAspect="1"/>
          </p:cNvSpPr>
          <p:nvPr>
            <p:ph type="body" sz="quarter" idx="10"/>
          </p:nvPr>
        </p:nvSpPr>
        <p:spPr>
          <a:xfrm>
            <a:off x="1426371" y="1510552"/>
            <a:ext cx="9927431" cy="4155038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13000"/>
              </a:lnSpc>
              <a:spcBef>
                <a:spcPts val="1050"/>
              </a:spcBef>
              <a:buNone/>
              <a:defRPr lang="pt-BR" sz="2600" dirty="0" smtClean="0">
                <a:solidFill>
                  <a:srgbClr val="000000"/>
                </a:solidFill>
              </a:defRPr>
            </a:lvl1pPr>
            <a:lvl2pPr marL="487592" indent="0">
              <a:buNone/>
              <a:defRPr lang="pt-BR" sz="2100" dirty="0" smtClean="0"/>
            </a:lvl2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endParaRPr lang="pt-BR" dirty="0"/>
          </a:p>
        </p:txBody>
      </p:sp>
      <p:sp>
        <p:nvSpPr>
          <p:cNvPr id="6" name="Espaço Reservado para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1426371" y="5665590"/>
            <a:ext cx="9927431" cy="504056"/>
          </a:xfrm>
        </p:spPr>
        <p:txBody>
          <a:bodyPr vert="horz" lIns="91440" tIns="45720" rIns="91440" bIns="45720" rtlCol="0">
            <a:noAutofit/>
          </a:bodyPr>
          <a:lstStyle>
            <a:lvl1pPr marL="0" indent="0" algn="r">
              <a:lnSpc>
                <a:spcPct val="113000"/>
              </a:lnSpc>
              <a:spcBef>
                <a:spcPts val="1050"/>
              </a:spcBef>
              <a:buNone/>
              <a:defRPr lang="pt-BR" sz="1400" baseline="0" smtClean="0">
                <a:solidFill>
                  <a:srgbClr val="000000"/>
                </a:solidFill>
              </a:defRPr>
            </a:lvl1pPr>
            <a:lvl2pPr>
              <a:defRPr lang="pt-BR" sz="2100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marL="243796" lvl="0" indent="-243796">
              <a:lnSpc>
                <a:spcPct val="113000"/>
              </a:lnSpc>
              <a:spcBef>
                <a:spcPts val="1050"/>
              </a:spcBef>
            </a:pPr>
            <a:r>
              <a:rPr lang="pt-BR" dirty="0"/>
              <a:t>Referência do texto</a:t>
            </a:r>
          </a:p>
        </p:txBody>
      </p:sp>
      <p:sp>
        <p:nvSpPr>
          <p:cNvPr id="12" name="Retângulo 11"/>
          <p:cNvSpPr/>
          <p:nvPr userDrawn="1"/>
        </p:nvSpPr>
        <p:spPr>
          <a:xfrm>
            <a:off x="3" y="514909"/>
            <a:ext cx="833839" cy="590071"/>
          </a:xfrm>
          <a:prstGeom prst="rect">
            <a:avLst/>
          </a:prstGeom>
          <a:solidFill>
            <a:srgbClr val="31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4" name="Título 1"/>
          <p:cNvSpPr>
            <a:spLocks noGrp="1"/>
          </p:cNvSpPr>
          <p:nvPr>
            <p:ph type="title"/>
          </p:nvPr>
        </p:nvSpPr>
        <p:spPr>
          <a:xfrm>
            <a:off x="833839" y="327805"/>
            <a:ext cx="10515600" cy="96134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 b="1">
                <a:solidFill>
                  <a:srgbClr val="313F5C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178969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4BEED-8A68-4722-9E32-77B5A92D9FCF}" type="datetimeFigureOut">
              <a:rPr lang="pt-BR" smtClean="0"/>
              <a:t>12/11/2022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9AD03-B9AA-4AC4-8737-AAAAC545CE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8471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30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D89335E-A121-8842-85AC-B83750E5CF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altLang="pt-BR" sz="5400" b="1" dirty="0">
                <a:latin typeface="Calibri" panose="020F0502020204030204" pitchFamily="34" charset="0"/>
              </a:rPr>
              <a:t>Lista Simplesmente Ligada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1D7575F-7300-F345-9C32-8CED948BD2B9}"/>
              </a:ext>
            </a:extLst>
          </p:cNvPr>
          <p:cNvSpPr txBox="1"/>
          <p:nvPr/>
        </p:nvSpPr>
        <p:spPr>
          <a:xfrm>
            <a:off x="3469221" y="3592174"/>
            <a:ext cx="54750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/>
              <a:t>Prof. Thiago </a:t>
            </a:r>
            <a:r>
              <a:rPr lang="pt-BR" sz="4000" dirty="0" err="1"/>
              <a:t>Salhab</a:t>
            </a:r>
            <a:r>
              <a:rPr lang="pt-BR" sz="4000" dirty="0"/>
              <a:t> Alves</a:t>
            </a:r>
          </a:p>
        </p:txBody>
      </p:sp>
    </p:spTree>
    <p:extLst>
      <p:ext uri="{BB962C8B-B14F-4D97-AF65-F5344CB8AC3E}">
        <p14:creationId xmlns:p14="http://schemas.microsoft.com/office/powerpoint/2010/main" val="2776732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>
            <a:extLst>
              <a:ext uri="{FF2B5EF4-FFF2-40B4-BE49-F238E27FC236}">
                <a16:creationId xmlns:a16="http://schemas.microsoft.com/office/drawing/2014/main" id="{9D9715A7-7008-C949-AC56-C78C154331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pt-BR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Lista Simplesmente Encadeada</a:t>
            </a:r>
            <a:br>
              <a:rPr lang="pt-BR" altLang="pt-BR">
                <a:latin typeface="Calibri" panose="020F0502020204030204" pitchFamily="34" charset="0"/>
                <a:ea typeface="ＭＳ Ｐゴシック" panose="020B0600070205080204" pitchFamily="34" charset="-128"/>
              </a:rPr>
            </a:br>
            <a:endParaRPr lang="pt-BR" altLang="pt-BR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4578" name="Rectangle 3">
            <a:extLst>
              <a:ext uri="{FF2B5EF4-FFF2-40B4-BE49-F238E27FC236}">
                <a16:creationId xmlns:a16="http://schemas.microsoft.com/office/drawing/2014/main" id="{815B149E-8FD3-3740-8180-D4C1160315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533400" indent="-533400" algn="just">
              <a:buFontTx/>
              <a:buChar char="•"/>
            </a:pPr>
            <a:r>
              <a:rPr lang="pt-BR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A possibilidade de se trabalhar com listas de tamanhos indefinidos, que podem crescer e decrescer conforme a necessidade (vantagem);</a:t>
            </a:r>
          </a:p>
          <a:p>
            <a:pPr marL="533400" indent="-533400" algn="just">
              <a:buFontTx/>
              <a:buChar char="•"/>
            </a:pPr>
            <a:r>
              <a:rPr lang="pt-BR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Maior facilidade para a realização de operações de inserção e remoção, que consistem basicamente no rearranjo de alguns ponteiros (vantagem).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>
            <a:extLst>
              <a:ext uri="{FF2B5EF4-FFF2-40B4-BE49-F238E27FC236}">
                <a16:creationId xmlns:a16="http://schemas.microsoft.com/office/drawing/2014/main" id="{78261313-0226-3648-BEFB-EC6BC1F47A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pt-BR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Lista Simplesmente Encadeada</a:t>
            </a:r>
            <a:br>
              <a:rPr lang="pt-BR" altLang="pt-BR">
                <a:latin typeface="Calibri" panose="020F0502020204030204" pitchFamily="34" charset="0"/>
                <a:ea typeface="ＭＳ Ｐゴシック" panose="020B0600070205080204" pitchFamily="34" charset="-128"/>
              </a:rPr>
            </a:br>
            <a:endParaRPr lang="pt-BR" altLang="pt-BR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6626" name="Rectangle 3">
            <a:extLst>
              <a:ext uri="{FF2B5EF4-FFF2-40B4-BE49-F238E27FC236}">
                <a16:creationId xmlns:a16="http://schemas.microsoft.com/office/drawing/2014/main" id="{6814F229-F6FF-9F4C-948D-4F74A700A8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altLang="pt-BR" b="1">
                <a:latin typeface="Calibri" panose="020F0502020204030204" pitchFamily="34" charset="0"/>
                <a:ea typeface="ＭＳ Ｐゴシック" panose="020B0600070205080204" pitchFamily="34" charset="-128"/>
              </a:rPr>
              <a:t>Principais Operações:</a:t>
            </a:r>
          </a:p>
          <a:p>
            <a:pPr>
              <a:buFontTx/>
              <a:buChar char="•"/>
            </a:pPr>
            <a:r>
              <a:rPr lang="pt-BR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Inserção de elementos em qualquer posição da lista (início ou final);</a:t>
            </a:r>
          </a:p>
          <a:p>
            <a:pPr>
              <a:buFontTx/>
              <a:buChar char="•"/>
            </a:pPr>
            <a:r>
              <a:rPr lang="pt-BR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Retirar elemento de qualquer posição lista;</a:t>
            </a:r>
          </a:p>
          <a:p>
            <a:pPr>
              <a:buFontTx/>
              <a:buChar char="•"/>
            </a:pPr>
            <a:r>
              <a:rPr lang="pt-BR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Impressão da lista;</a:t>
            </a:r>
          </a:p>
          <a:p>
            <a:pPr>
              <a:buFontTx/>
              <a:buChar char="•"/>
            </a:pPr>
            <a:r>
              <a:rPr lang="pt-BR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Busca de elementos na lista;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>
            <a:extLst>
              <a:ext uri="{FF2B5EF4-FFF2-40B4-BE49-F238E27FC236}">
                <a16:creationId xmlns:a16="http://schemas.microsoft.com/office/drawing/2014/main" id="{A1215DE6-13D0-614F-8F92-030333B941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pt-BR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Lista Simplesmente Encadeada</a:t>
            </a:r>
            <a:br>
              <a:rPr lang="pt-BR" altLang="pt-BR">
                <a:latin typeface="Calibri" panose="020F0502020204030204" pitchFamily="34" charset="0"/>
                <a:ea typeface="ＭＳ Ｐゴシック" panose="020B0600070205080204" pitchFamily="34" charset="-128"/>
              </a:rPr>
            </a:br>
            <a:endParaRPr lang="pt-BR" altLang="pt-BR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8194" name="Rectangle 3">
            <a:extLst>
              <a:ext uri="{FF2B5EF4-FFF2-40B4-BE49-F238E27FC236}">
                <a16:creationId xmlns:a16="http://schemas.microsoft.com/office/drawing/2014/main" id="{0AD8DB5F-7FCC-624A-9E71-93FC611756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457200" indent="-457200" algn="just">
              <a:buFontTx/>
              <a:buChar char="•"/>
            </a:pPr>
            <a:r>
              <a:rPr lang="pt-BR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Numa lista encadeada, para cada novo elemento inserido na estrutura, alocamos um espaço de memória para armazená-lo. Dessa forma, o espaço total de memória gasto pela estrutura é proporcional ao número de elementos armazenados.</a:t>
            </a:r>
          </a:p>
          <a:p>
            <a:pPr marL="457200" indent="-457200" algn="just">
              <a:buFontTx/>
              <a:buChar char="•"/>
            </a:pPr>
            <a:r>
              <a:rPr lang="pt-BR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No entanto, não podemos garantir que os elementos armazenados na lista ocuparão um espaço de memória contíguo; portanto, não temos acesso direto aos elementos da lista.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>
            <a:extLst>
              <a:ext uri="{FF2B5EF4-FFF2-40B4-BE49-F238E27FC236}">
                <a16:creationId xmlns:a16="http://schemas.microsoft.com/office/drawing/2014/main" id="{BD8DE34D-CC95-AE4E-84CD-68C859B380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pt-BR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Lista Simplesmente Encadeada</a:t>
            </a:r>
            <a:br>
              <a:rPr lang="pt-BR" altLang="pt-BR">
                <a:latin typeface="Calibri" panose="020F0502020204030204" pitchFamily="34" charset="0"/>
                <a:ea typeface="ＭＳ Ｐゴシック" panose="020B0600070205080204" pitchFamily="34" charset="-128"/>
              </a:rPr>
            </a:br>
            <a:endParaRPr lang="pt-BR" altLang="pt-BR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0242" name="Rectangle 3">
            <a:extLst>
              <a:ext uri="{FF2B5EF4-FFF2-40B4-BE49-F238E27FC236}">
                <a16:creationId xmlns:a16="http://schemas.microsoft.com/office/drawing/2014/main" id="{25D1E223-3A3F-414F-9E41-4BD56D7F05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457200" indent="-457200" algn="just">
              <a:buFontTx/>
              <a:buChar char="•"/>
            </a:pPr>
            <a:r>
              <a:rPr lang="pt-BR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Para percorrer todos os elementos da lista, devemos explicitamente guardar o seu encadeamento, o que é feito armazenando-se, junto com a informação de cada elemento, um ponteiro para o próximo elemento da lista.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>
            <a:extLst>
              <a:ext uri="{FF2B5EF4-FFF2-40B4-BE49-F238E27FC236}">
                <a16:creationId xmlns:a16="http://schemas.microsoft.com/office/drawing/2014/main" id="{93F45AA3-430C-EF47-934C-48828EA642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pt-BR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Lista Simplesmente Encadeada</a:t>
            </a:r>
            <a:br>
              <a:rPr lang="pt-BR" altLang="pt-BR">
                <a:latin typeface="Calibri" panose="020F0502020204030204" pitchFamily="34" charset="0"/>
                <a:ea typeface="ＭＳ Ｐゴシック" panose="020B0600070205080204" pitchFamily="34" charset="-128"/>
              </a:rPr>
            </a:br>
            <a:endParaRPr lang="pt-BR" altLang="pt-BR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2290" name="Rectangle 3">
            <a:extLst>
              <a:ext uri="{FF2B5EF4-FFF2-40B4-BE49-F238E27FC236}">
                <a16:creationId xmlns:a16="http://schemas.microsoft.com/office/drawing/2014/main" id="{06E89963-B3F7-9849-816E-79B414CD5D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981200" y="838201"/>
            <a:ext cx="8229600" cy="52117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457200" indent="-457200">
              <a:buFontTx/>
              <a:buChar char="•"/>
            </a:pPr>
            <a:r>
              <a:rPr lang="pt-BR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A Figura 1 ilustra o arranjo da memória de uma lista encadeada.</a:t>
            </a:r>
          </a:p>
        </p:txBody>
      </p:sp>
      <p:grpSp>
        <p:nvGrpSpPr>
          <p:cNvPr id="12291" name="Group 4">
            <a:extLst>
              <a:ext uri="{FF2B5EF4-FFF2-40B4-BE49-F238E27FC236}">
                <a16:creationId xmlns:a16="http://schemas.microsoft.com/office/drawing/2014/main" id="{5E40DDF2-03F7-9E4E-9234-85F89488B0D6}"/>
              </a:ext>
            </a:extLst>
          </p:cNvPr>
          <p:cNvGrpSpPr>
            <a:grpSpLocks/>
          </p:cNvGrpSpPr>
          <p:nvPr/>
        </p:nvGrpSpPr>
        <p:grpSpPr bwMode="auto">
          <a:xfrm>
            <a:off x="2406651" y="2271714"/>
            <a:ext cx="7777163" cy="485775"/>
            <a:chOff x="1701" y="5737"/>
            <a:chExt cx="8640" cy="540"/>
          </a:xfrm>
        </p:grpSpPr>
        <p:grpSp>
          <p:nvGrpSpPr>
            <p:cNvPr id="12307" name="Group 5">
              <a:extLst>
                <a:ext uri="{FF2B5EF4-FFF2-40B4-BE49-F238E27FC236}">
                  <a16:creationId xmlns:a16="http://schemas.microsoft.com/office/drawing/2014/main" id="{8B67A53A-C3C4-3E45-A49D-9210D1495E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1" y="5737"/>
              <a:ext cx="2520" cy="540"/>
              <a:chOff x="2061" y="5737"/>
              <a:chExt cx="2880" cy="540"/>
            </a:xfrm>
          </p:grpSpPr>
          <p:sp>
            <p:nvSpPr>
              <p:cNvPr id="12317" name="Rectangle 6">
                <a:extLst>
                  <a:ext uri="{FF2B5EF4-FFF2-40B4-BE49-F238E27FC236}">
                    <a16:creationId xmlns:a16="http://schemas.microsoft.com/office/drawing/2014/main" id="{97E9B631-B478-F441-9E3D-6AF3437499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1" y="5737"/>
                <a:ext cx="2880" cy="5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pt-BR" altLang="pt-BR" sz="1600"/>
                  <a:t>valor1</a:t>
                </a:r>
                <a:r>
                  <a:rPr lang="pt-BR" altLang="pt-BR" sz="1200"/>
                  <a:t>	       </a:t>
                </a:r>
                <a:r>
                  <a:rPr lang="pt-BR" altLang="pt-BR" sz="1600"/>
                  <a:t>prox</a:t>
                </a:r>
                <a:r>
                  <a:rPr lang="pt-BR" altLang="pt-BR" sz="1200"/>
                  <a:t>	</a:t>
                </a:r>
                <a:endParaRPr lang="pt-BR" altLang="pt-BR"/>
              </a:p>
            </p:txBody>
          </p:sp>
          <p:sp>
            <p:nvSpPr>
              <p:cNvPr id="12318" name="Line 7">
                <a:extLst>
                  <a:ext uri="{FF2B5EF4-FFF2-40B4-BE49-F238E27FC236}">
                    <a16:creationId xmlns:a16="http://schemas.microsoft.com/office/drawing/2014/main" id="{CCD13120-B5BF-B449-B286-A077644E21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01" y="5737"/>
                <a:ext cx="0" cy="5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12308" name="Group 8">
              <a:extLst>
                <a:ext uri="{FF2B5EF4-FFF2-40B4-BE49-F238E27FC236}">
                  <a16:creationId xmlns:a16="http://schemas.microsoft.com/office/drawing/2014/main" id="{062A7DA0-355B-AE4A-8F87-2A93940AF4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1" y="5737"/>
              <a:ext cx="2340" cy="540"/>
              <a:chOff x="2061" y="5737"/>
              <a:chExt cx="2880" cy="540"/>
            </a:xfrm>
          </p:grpSpPr>
          <p:sp>
            <p:nvSpPr>
              <p:cNvPr id="12315" name="Rectangle 9">
                <a:extLst>
                  <a:ext uri="{FF2B5EF4-FFF2-40B4-BE49-F238E27FC236}">
                    <a16:creationId xmlns:a16="http://schemas.microsoft.com/office/drawing/2014/main" id="{3ED7A2F8-E256-1C4C-989C-3E0394F414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1" y="5737"/>
                <a:ext cx="2880" cy="5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pt-BR" altLang="pt-BR" sz="1600"/>
                  <a:t>valor2</a:t>
                </a:r>
                <a:r>
                  <a:rPr lang="pt-BR" altLang="pt-BR" sz="1200"/>
                  <a:t>                </a:t>
                </a:r>
                <a:r>
                  <a:rPr lang="pt-BR" altLang="pt-BR" sz="1600"/>
                  <a:t>prox</a:t>
                </a:r>
                <a:r>
                  <a:rPr lang="pt-BR" altLang="pt-BR" sz="1200"/>
                  <a:t>	</a:t>
                </a:r>
                <a:endParaRPr lang="pt-BR" altLang="pt-BR"/>
              </a:p>
            </p:txBody>
          </p:sp>
          <p:sp>
            <p:nvSpPr>
              <p:cNvPr id="12316" name="Line 10">
                <a:extLst>
                  <a:ext uri="{FF2B5EF4-FFF2-40B4-BE49-F238E27FC236}">
                    <a16:creationId xmlns:a16="http://schemas.microsoft.com/office/drawing/2014/main" id="{89D55DFA-16C3-E84F-9E94-FC2AE27C3E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01" y="5737"/>
                <a:ext cx="0" cy="5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12309" name="Group 11">
              <a:extLst>
                <a:ext uri="{FF2B5EF4-FFF2-40B4-BE49-F238E27FC236}">
                  <a16:creationId xmlns:a16="http://schemas.microsoft.com/office/drawing/2014/main" id="{D1F7875C-B41A-CC41-8651-0E5C371125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1" y="5737"/>
              <a:ext cx="2340" cy="540"/>
              <a:chOff x="2061" y="5737"/>
              <a:chExt cx="2880" cy="540"/>
            </a:xfrm>
          </p:grpSpPr>
          <p:sp>
            <p:nvSpPr>
              <p:cNvPr id="12313" name="Rectangle 12">
                <a:extLst>
                  <a:ext uri="{FF2B5EF4-FFF2-40B4-BE49-F238E27FC236}">
                    <a16:creationId xmlns:a16="http://schemas.microsoft.com/office/drawing/2014/main" id="{05949A9E-268F-AD40-8B27-7BD9038F93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1" y="5737"/>
                <a:ext cx="2880" cy="5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pt-BR" altLang="pt-BR" sz="1600"/>
                  <a:t> valor3</a:t>
                </a:r>
                <a:r>
                  <a:rPr lang="pt-BR" altLang="pt-BR" sz="1200"/>
                  <a:t>	        </a:t>
                </a:r>
                <a:r>
                  <a:rPr lang="pt-BR" altLang="pt-BR" sz="1600"/>
                  <a:t>prox</a:t>
                </a:r>
                <a:r>
                  <a:rPr lang="pt-BR" altLang="pt-BR" sz="1200"/>
                  <a:t>	</a:t>
                </a:r>
                <a:endParaRPr lang="pt-BR" altLang="pt-BR"/>
              </a:p>
            </p:txBody>
          </p:sp>
          <p:sp>
            <p:nvSpPr>
              <p:cNvPr id="12314" name="Line 13">
                <a:extLst>
                  <a:ext uri="{FF2B5EF4-FFF2-40B4-BE49-F238E27FC236}">
                    <a16:creationId xmlns:a16="http://schemas.microsoft.com/office/drawing/2014/main" id="{D1032A1D-F8E0-4649-AC9D-317F8D63EC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01" y="5737"/>
                <a:ext cx="0" cy="5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12310" name="Line 14">
              <a:extLst>
                <a:ext uri="{FF2B5EF4-FFF2-40B4-BE49-F238E27FC236}">
                  <a16:creationId xmlns:a16="http://schemas.microsoft.com/office/drawing/2014/main" id="{0AF6799A-DCEE-D643-878A-6F30BD3B7F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61" y="5997"/>
              <a:ext cx="9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311" name="Line 15">
              <a:extLst>
                <a:ext uri="{FF2B5EF4-FFF2-40B4-BE49-F238E27FC236}">
                  <a16:creationId xmlns:a16="http://schemas.microsoft.com/office/drawing/2014/main" id="{15BC8E1D-2A14-2841-BA44-E878873DBE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21" y="5997"/>
              <a:ext cx="9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312" name="Line 16">
              <a:extLst>
                <a:ext uri="{FF2B5EF4-FFF2-40B4-BE49-F238E27FC236}">
                  <a16:creationId xmlns:a16="http://schemas.microsoft.com/office/drawing/2014/main" id="{4329BEB0-45DC-A047-B60C-E3A78BE80E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01" y="5977"/>
              <a:ext cx="5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2292" name="Text Box 17">
            <a:extLst>
              <a:ext uri="{FF2B5EF4-FFF2-40B4-BE49-F238E27FC236}">
                <a16:creationId xmlns:a16="http://schemas.microsoft.com/office/drawing/2014/main" id="{6153DD85-D39E-5B44-9D71-A709B2C6B9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2887664"/>
            <a:ext cx="3119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pt-BR" altLang="pt-BR" sz="2000"/>
              <a:t>Inserção pelo final da lista</a:t>
            </a:r>
          </a:p>
        </p:txBody>
      </p:sp>
      <p:grpSp>
        <p:nvGrpSpPr>
          <p:cNvPr id="12293" name="Group 18">
            <a:extLst>
              <a:ext uri="{FF2B5EF4-FFF2-40B4-BE49-F238E27FC236}">
                <a16:creationId xmlns:a16="http://schemas.microsoft.com/office/drawing/2014/main" id="{92F271EC-6E97-0746-8ECD-5E98B27661DF}"/>
              </a:ext>
            </a:extLst>
          </p:cNvPr>
          <p:cNvGrpSpPr>
            <a:grpSpLocks/>
          </p:cNvGrpSpPr>
          <p:nvPr/>
        </p:nvGrpSpPr>
        <p:grpSpPr bwMode="auto">
          <a:xfrm>
            <a:off x="2406651" y="3586164"/>
            <a:ext cx="7777163" cy="485775"/>
            <a:chOff x="1701" y="5737"/>
            <a:chExt cx="8640" cy="540"/>
          </a:xfrm>
        </p:grpSpPr>
        <p:grpSp>
          <p:nvGrpSpPr>
            <p:cNvPr id="12295" name="Group 19">
              <a:extLst>
                <a:ext uri="{FF2B5EF4-FFF2-40B4-BE49-F238E27FC236}">
                  <a16:creationId xmlns:a16="http://schemas.microsoft.com/office/drawing/2014/main" id="{82293F3B-A853-9E42-A653-8018EACC43F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1" y="5737"/>
              <a:ext cx="2520" cy="540"/>
              <a:chOff x="2061" y="5737"/>
              <a:chExt cx="2880" cy="540"/>
            </a:xfrm>
          </p:grpSpPr>
          <p:sp>
            <p:nvSpPr>
              <p:cNvPr id="12305" name="Rectangle 20">
                <a:extLst>
                  <a:ext uri="{FF2B5EF4-FFF2-40B4-BE49-F238E27FC236}">
                    <a16:creationId xmlns:a16="http://schemas.microsoft.com/office/drawing/2014/main" id="{4ACD7860-FB79-8440-94F7-F6AA6DB22D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1" y="5737"/>
                <a:ext cx="2880" cy="5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pt-BR" altLang="pt-BR" sz="1600"/>
                  <a:t>valor3</a:t>
                </a:r>
                <a:r>
                  <a:rPr lang="pt-BR" altLang="pt-BR" sz="1200"/>
                  <a:t>	       </a:t>
                </a:r>
                <a:r>
                  <a:rPr lang="pt-BR" altLang="pt-BR" sz="1600"/>
                  <a:t>prox</a:t>
                </a:r>
                <a:r>
                  <a:rPr lang="pt-BR" altLang="pt-BR" sz="1200"/>
                  <a:t>	</a:t>
                </a:r>
                <a:endParaRPr lang="pt-BR" altLang="pt-BR"/>
              </a:p>
            </p:txBody>
          </p:sp>
          <p:sp>
            <p:nvSpPr>
              <p:cNvPr id="12306" name="Line 21">
                <a:extLst>
                  <a:ext uri="{FF2B5EF4-FFF2-40B4-BE49-F238E27FC236}">
                    <a16:creationId xmlns:a16="http://schemas.microsoft.com/office/drawing/2014/main" id="{3D06C67D-4837-AE47-8340-ED1BF7BCC5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01" y="5737"/>
                <a:ext cx="0" cy="5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12296" name="Group 22">
              <a:extLst>
                <a:ext uri="{FF2B5EF4-FFF2-40B4-BE49-F238E27FC236}">
                  <a16:creationId xmlns:a16="http://schemas.microsoft.com/office/drawing/2014/main" id="{1A1D5CE4-5162-F34C-9572-F2E10C278D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1" y="5737"/>
              <a:ext cx="2340" cy="540"/>
              <a:chOff x="2061" y="5737"/>
              <a:chExt cx="2880" cy="540"/>
            </a:xfrm>
          </p:grpSpPr>
          <p:sp>
            <p:nvSpPr>
              <p:cNvPr id="12303" name="Rectangle 23">
                <a:extLst>
                  <a:ext uri="{FF2B5EF4-FFF2-40B4-BE49-F238E27FC236}">
                    <a16:creationId xmlns:a16="http://schemas.microsoft.com/office/drawing/2014/main" id="{9A1B5507-5D98-B242-A304-4293162C0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1" y="5737"/>
                <a:ext cx="2880" cy="5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pt-BR" altLang="pt-BR" sz="1600"/>
                  <a:t>valor2</a:t>
                </a:r>
                <a:r>
                  <a:rPr lang="pt-BR" altLang="pt-BR" sz="1200"/>
                  <a:t>                </a:t>
                </a:r>
                <a:r>
                  <a:rPr lang="pt-BR" altLang="pt-BR" sz="1600"/>
                  <a:t>prox</a:t>
                </a:r>
                <a:r>
                  <a:rPr lang="pt-BR" altLang="pt-BR" sz="1200"/>
                  <a:t>	</a:t>
                </a:r>
                <a:endParaRPr lang="pt-BR" altLang="pt-BR"/>
              </a:p>
            </p:txBody>
          </p:sp>
          <p:sp>
            <p:nvSpPr>
              <p:cNvPr id="12304" name="Line 24">
                <a:extLst>
                  <a:ext uri="{FF2B5EF4-FFF2-40B4-BE49-F238E27FC236}">
                    <a16:creationId xmlns:a16="http://schemas.microsoft.com/office/drawing/2014/main" id="{73C54BF3-079C-9247-9E37-D01231E67C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01" y="5737"/>
                <a:ext cx="0" cy="5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12297" name="Group 25">
              <a:extLst>
                <a:ext uri="{FF2B5EF4-FFF2-40B4-BE49-F238E27FC236}">
                  <a16:creationId xmlns:a16="http://schemas.microsoft.com/office/drawing/2014/main" id="{D1ECA14F-6DDE-BE4C-BC1C-1D7B6C09E1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1" y="5737"/>
              <a:ext cx="2340" cy="540"/>
              <a:chOff x="2061" y="5737"/>
              <a:chExt cx="2880" cy="540"/>
            </a:xfrm>
          </p:grpSpPr>
          <p:sp>
            <p:nvSpPr>
              <p:cNvPr id="12301" name="Rectangle 26">
                <a:extLst>
                  <a:ext uri="{FF2B5EF4-FFF2-40B4-BE49-F238E27FC236}">
                    <a16:creationId xmlns:a16="http://schemas.microsoft.com/office/drawing/2014/main" id="{8402A14E-1EF3-7348-9AED-A0AB1893D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1" y="5737"/>
                <a:ext cx="2880" cy="5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pt-BR" altLang="pt-BR" sz="1600"/>
                  <a:t> valor1</a:t>
                </a:r>
                <a:r>
                  <a:rPr lang="pt-BR" altLang="pt-BR" sz="1200"/>
                  <a:t>	        </a:t>
                </a:r>
                <a:r>
                  <a:rPr lang="pt-BR" altLang="pt-BR" sz="1600"/>
                  <a:t>prox</a:t>
                </a:r>
                <a:r>
                  <a:rPr lang="pt-BR" altLang="pt-BR" sz="1200"/>
                  <a:t>	</a:t>
                </a:r>
                <a:endParaRPr lang="pt-BR" altLang="pt-BR"/>
              </a:p>
            </p:txBody>
          </p:sp>
          <p:sp>
            <p:nvSpPr>
              <p:cNvPr id="12302" name="Line 27">
                <a:extLst>
                  <a:ext uri="{FF2B5EF4-FFF2-40B4-BE49-F238E27FC236}">
                    <a16:creationId xmlns:a16="http://schemas.microsoft.com/office/drawing/2014/main" id="{9C087DAE-D8C0-CA4B-ABCA-027714BD77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01" y="5737"/>
                <a:ext cx="0" cy="5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12298" name="Line 28">
              <a:extLst>
                <a:ext uri="{FF2B5EF4-FFF2-40B4-BE49-F238E27FC236}">
                  <a16:creationId xmlns:a16="http://schemas.microsoft.com/office/drawing/2014/main" id="{E88FB4A9-F480-AE4C-A026-81C2B27B6F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61" y="5997"/>
              <a:ext cx="9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299" name="Line 29">
              <a:extLst>
                <a:ext uri="{FF2B5EF4-FFF2-40B4-BE49-F238E27FC236}">
                  <a16:creationId xmlns:a16="http://schemas.microsoft.com/office/drawing/2014/main" id="{F1942AC1-7928-654A-8AB4-A1FD875C65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21" y="5997"/>
              <a:ext cx="9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300" name="Line 30">
              <a:extLst>
                <a:ext uri="{FF2B5EF4-FFF2-40B4-BE49-F238E27FC236}">
                  <a16:creationId xmlns:a16="http://schemas.microsoft.com/office/drawing/2014/main" id="{68D4AC45-E519-3040-BD64-BD761B0714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01" y="5977"/>
              <a:ext cx="5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2294" name="Text Box 31">
            <a:extLst>
              <a:ext uri="{FF2B5EF4-FFF2-40B4-BE49-F238E27FC236}">
                <a16:creationId xmlns:a16="http://schemas.microsoft.com/office/drawing/2014/main" id="{0711DD07-2BCF-3A45-846D-19781EB4F3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5014" y="4251326"/>
            <a:ext cx="3246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pt-BR" altLang="pt-BR" sz="2000"/>
              <a:t>Inserção pelo início da lista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>
            <a:extLst>
              <a:ext uri="{FF2B5EF4-FFF2-40B4-BE49-F238E27FC236}">
                <a16:creationId xmlns:a16="http://schemas.microsoft.com/office/drawing/2014/main" id="{47C357B8-C868-4942-94E1-76D078775C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pt-BR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Lista Simplesmente Encadeada</a:t>
            </a:r>
            <a:br>
              <a:rPr lang="pt-BR" altLang="pt-BR">
                <a:latin typeface="Calibri" panose="020F0502020204030204" pitchFamily="34" charset="0"/>
                <a:ea typeface="ＭＳ Ｐゴシック" panose="020B0600070205080204" pitchFamily="34" charset="-128"/>
              </a:rPr>
            </a:br>
            <a:endParaRPr lang="pt-BR" altLang="pt-BR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4338" name="Rectangle 3">
            <a:extLst>
              <a:ext uri="{FF2B5EF4-FFF2-40B4-BE49-F238E27FC236}">
                <a16:creationId xmlns:a16="http://schemas.microsoft.com/office/drawing/2014/main" id="{78EBB9F4-D047-E749-8C60-164CB980F0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457200" indent="-457200" algn="just">
              <a:buFontTx/>
              <a:buChar char="•"/>
            </a:pPr>
            <a:r>
              <a:rPr lang="pt-BR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A estrutura consiste de uma sequência encadeada de elementos, em geral chamados de nós da lista. Um nó da lista é representado por uma estrutura que contém, conceitualmente, dois campos: a informação armazenada e o ponteiro para o próximo elemento da lista.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02045984-A044-574F-9143-0D9B6A27E3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pt-BR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Lista Simplesmente Encadeada </a:t>
            </a:r>
            <a:br>
              <a:rPr lang="pt-BR" altLang="pt-BR">
                <a:latin typeface="Calibri" panose="020F0502020204030204" pitchFamily="34" charset="0"/>
                <a:ea typeface="ＭＳ Ｐゴシック" panose="020B0600070205080204" pitchFamily="34" charset="-128"/>
              </a:rPr>
            </a:br>
            <a:endParaRPr lang="pt-BR" altLang="pt-BR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735BB542-AD69-B84F-8B19-59A8694B5D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457200" indent="-457200" algn="just">
              <a:buFontTx/>
              <a:buChar char="•"/>
            </a:pPr>
            <a:r>
              <a:rPr lang="pt-BR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A lista é representa por um ponteiro para o primeiro elemento (ou nó). Do primeiro elemento, podemos alcançar o segundo, seguindo o encadeamento, e assim por diante. O último elemento da lista armazenada, como o próximo elemento, um ponteiro inválido, com valor NULL, e sinaliza, assim, que não existe próximo elemento.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>
            <a:extLst>
              <a:ext uri="{FF2B5EF4-FFF2-40B4-BE49-F238E27FC236}">
                <a16:creationId xmlns:a16="http://schemas.microsoft.com/office/drawing/2014/main" id="{847BCB45-6EF8-B744-A66F-6568412CEF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pt-BR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Lista Simplesmente Encadeada </a:t>
            </a:r>
            <a:br>
              <a:rPr lang="pt-BR" altLang="pt-BR">
                <a:latin typeface="Calibri" panose="020F0502020204030204" pitchFamily="34" charset="0"/>
                <a:ea typeface="ＭＳ Ｐゴシック" panose="020B0600070205080204" pitchFamily="34" charset="-128"/>
              </a:rPr>
            </a:br>
            <a:endParaRPr lang="pt-BR" altLang="pt-BR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8434" name="Rectangle 3">
            <a:extLst>
              <a:ext uri="{FF2B5EF4-FFF2-40B4-BE49-F238E27FC236}">
                <a16:creationId xmlns:a16="http://schemas.microsoft.com/office/drawing/2014/main" id="{53D839A3-AB76-BB41-B922-5C797EEEEE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533400" indent="-533400"/>
            <a:r>
              <a:rPr lang="pt-BR" altLang="pt-BR" b="1">
                <a:latin typeface="Calibri" panose="020F0502020204030204" pitchFamily="34" charset="0"/>
                <a:ea typeface="ＭＳ Ｐゴシック" panose="020B0600070205080204" pitchFamily="34" charset="-128"/>
              </a:rPr>
              <a:t>Características das Listas Encadeadas:</a:t>
            </a:r>
          </a:p>
          <a:p>
            <a:pPr marL="533400" indent="-533400" algn="just">
              <a:buFontTx/>
              <a:buChar char="•"/>
            </a:pPr>
            <a:r>
              <a:rPr lang="pt-BR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São implementadas através de variáveis dinâmicas;</a:t>
            </a:r>
          </a:p>
          <a:p>
            <a:pPr marL="533400" indent="-533400" algn="just">
              <a:buFontTx/>
              <a:buChar char="•"/>
            </a:pPr>
            <a:r>
              <a:rPr lang="pt-BR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Os nós que compõem a lista devem ser agregados do tipo registro contendo, pelo menos, dois campos: um campo de tipo simples ou construído para abrigar as informações armazenadas na lista e um campo do tipo ponteiro para abrigar o endereço do nó subsequente da lista;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>
            <a:extLst>
              <a:ext uri="{FF2B5EF4-FFF2-40B4-BE49-F238E27FC236}">
                <a16:creationId xmlns:a16="http://schemas.microsoft.com/office/drawing/2014/main" id="{950F3EA7-81F1-774E-8C4E-83776EDEC0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pt-BR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Lista Simplesmente Encadeada</a:t>
            </a:r>
            <a:br>
              <a:rPr lang="pt-BR" altLang="pt-BR">
                <a:latin typeface="Calibri" panose="020F0502020204030204" pitchFamily="34" charset="0"/>
                <a:ea typeface="ＭＳ Ｐゴシック" panose="020B0600070205080204" pitchFamily="34" charset="-128"/>
              </a:rPr>
            </a:br>
            <a:endParaRPr lang="pt-BR" altLang="pt-BR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0482" name="Rectangle 3">
            <a:extLst>
              <a:ext uri="{FF2B5EF4-FFF2-40B4-BE49-F238E27FC236}">
                <a16:creationId xmlns:a16="http://schemas.microsoft.com/office/drawing/2014/main" id="{1F3A0D40-3A97-C74C-BB3E-1E60EF00D1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533400" indent="-533400" algn="just">
              <a:buFontTx/>
              <a:buChar char="•"/>
            </a:pPr>
            <a:r>
              <a:rPr lang="pt-BR" altLang="pt-BR" sz="2400">
                <a:latin typeface="Calibri" panose="020F0502020204030204" pitchFamily="34" charset="0"/>
                <a:ea typeface="ＭＳ Ｐゴシック" panose="020B0600070205080204" pitchFamily="34" charset="-128"/>
              </a:rPr>
              <a:t>O acesso aos nós componentes da lista é sequencial (para se acessar o 4o elemento, é necessário passar antes pelo 3o, para se acessar o 3o elemento, é necessário passar antes pelo 2o  e assim sucessivamente);</a:t>
            </a:r>
          </a:p>
          <a:p>
            <a:pPr marL="533400" indent="-533400" algn="just">
              <a:buFontTx/>
              <a:buChar char="•"/>
            </a:pPr>
            <a:r>
              <a:rPr lang="pt-BR" altLang="pt-BR" sz="2400">
                <a:latin typeface="Calibri" panose="020F0502020204030204" pitchFamily="34" charset="0"/>
                <a:ea typeface="ＭＳ Ｐゴシック" panose="020B0600070205080204" pitchFamily="34" charset="-128"/>
              </a:rPr>
              <a:t>As estruturas de representação de Listas Ligadas devem obrigatoriamente suportar conceitos como ponteiros e alocação dinâmica;</a:t>
            </a:r>
          </a:p>
          <a:p>
            <a:pPr marL="533400" indent="-533400" algn="just">
              <a:buFontTx/>
              <a:buChar char="•"/>
            </a:pPr>
            <a:r>
              <a:rPr lang="pt-BR" altLang="pt-BR" sz="2400">
                <a:latin typeface="Calibri" panose="020F0502020204030204" pitchFamily="34" charset="0"/>
                <a:ea typeface="ＭＳ Ｐゴシック" panose="020B0600070205080204" pitchFamily="34" charset="-128"/>
              </a:rPr>
              <a:t>As Listas Ligadas podem ser simplesmente encadeadas (um único ponteiro por nó) ou duplamente encadeadas (dois ponteiros por nó).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AACCC295-C893-5847-91EA-B35F0550BA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pt-BR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Lista Simplesmente Encadeada </a:t>
            </a:r>
            <a:br>
              <a:rPr lang="pt-BR" altLang="pt-BR">
                <a:latin typeface="Calibri" panose="020F0502020204030204" pitchFamily="34" charset="0"/>
                <a:ea typeface="ＭＳ Ｐゴシック" panose="020B0600070205080204" pitchFamily="34" charset="-128"/>
              </a:rPr>
            </a:br>
            <a:endParaRPr lang="pt-BR" altLang="pt-BR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2530" name="Rectangle 3">
            <a:extLst>
              <a:ext uri="{FF2B5EF4-FFF2-40B4-BE49-F238E27FC236}">
                <a16:creationId xmlns:a16="http://schemas.microsoft.com/office/drawing/2014/main" id="{06575538-748F-5248-ACC6-1128341A62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533400" indent="-533400"/>
            <a:r>
              <a:rPr lang="pt-BR" altLang="pt-BR" b="1">
                <a:latin typeface="Calibri" panose="020F0502020204030204" pitchFamily="34" charset="0"/>
                <a:ea typeface="ＭＳ Ｐゴシック" panose="020B0600070205080204" pitchFamily="34" charset="-128"/>
              </a:rPr>
              <a:t>Vantagens e Desvantagens:</a:t>
            </a:r>
          </a:p>
          <a:p>
            <a:pPr marL="533400" indent="-533400">
              <a:buFontTx/>
              <a:buChar char="•"/>
            </a:pPr>
            <a:r>
              <a:rPr lang="pt-BR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Maior complexidade inerente à manipulação de ponteiros (desvantagem);</a:t>
            </a:r>
          </a:p>
          <a:p>
            <a:pPr marL="533400" indent="-533400">
              <a:buFontTx/>
              <a:buChar char="•"/>
            </a:pPr>
            <a:r>
              <a:rPr lang="pt-BR" altLang="pt-BR">
                <a:latin typeface="Calibri" panose="020F0502020204030204" pitchFamily="34" charset="0"/>
                <a:ea typeface="ＭＳ Ｐゴシック" panose="020B0600070205080204" pitchFamily="34" charset="-128"/>
              </a:rPr>
              <a:t>O fato de nem todas as linguagens de programação permitirem a construção de estruturas para a representação de Listas Ligadas (desvantagem);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AB63EF8521CAE4FBC76E6EB21A6ED59" ma:contentTypeVersion="4" ma:contentTypeDescription="Crie um novo documento." ma:contentTypeScope="" ma:versionID="96663ec8ca964508cfb3e898c9bdddb7">
  <xsd:schema xmlns:xsd="http://www.w3.org/2001/XMLSchema" xmlns:xs="http://www.w3.org/2001/XMLSchema" xmlns:p="http://schemas.microsoft.com/office/2006/metadata/properties" xmlns:ns2="9d8c66b1-67af-4d46-a34e-0fb9f7e908fc" targetNamespace="http://schemas.microsoft.com/office/2006/metadata/properties" ma:root="true" ma:fieldsID="aec174f55c102963bc48169a73ceddc9" ns2:_="">
    <xsd:import namespace="9d8c66b1-67af-4d46-a34e-0fb9f7e908f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8c66b1-67af-4d46-a34e-0fb9f7e908f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6BC3AF6-2A0B-4115-9EBB-98C8C980BF94}"/>
</file>

<file path=customXml/itemProps2.xml><?xml version="1.0" encoding="utf-8"?>
<ds:datastoreItem xmlns:ds="http://schemas.openxmlformats.org/officeDocument/2006/customXml" ds:itemID="{5BC1BB9A-3D84-4FF7-A795-9BDCC1CE793F}"/>
</file>

<file path=customXml/itemProps3.xml><?xml version="1.0" encoding="utf-8"?>
<ds:datastoreItem xmlns:ds="http://schemas.openxmlformats.org/officeDocument/2006/customXml" ds:itemID="{D8E5F226-BF77-444D-86B2-F92682168F22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2397</TotalTime>
  <Words>586</Words>
  <Application>Microsoft Macintosh PowerPoint</Application>
  <PresentationFormat>Widescreen</PresentationFormat>
  <Paragraphs>52</Paragraphs>
  <Slides>11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1_Tema do Office</vt:lpstr>
      <vt:lpstr>Apresentação do PowerPoint</vt:lpstr>
      <vt:lpstr>Lista Simplesmente Encadeada </vt:lpstr>
      <vt:lpstr>Lista Simplesmente Encadeada </vt:lpstr>
      <vt:lpstr>Lista Simplesmente Encadeada </vt:lpstr>
      <vt:lpstr>Lista Simplesmente Encadeada </vt:lpstr>
      <vt:lpstr>Lista Simplesmente Encadeada  </vt:lpstr>
      <vt:lpstr>Lista Simplesmente Encadeada  </vt:lpstr>
      <vt:lpstr>Lista Simplesmente Encadeada </vt:lpstr>
      <vt:lpstr>Lista Simplesmente Encadeada  </vt:lpstr>
      <vt:lpstr>Lista Simplesmente Encadeada </vt:lpstr>
      <vt:lpstr>Lista Simplesmente Encadeada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Thiago Salhab Alves</dc:creator>
  <cp:lastModifiedBy>Thiago Salhab Alves</cp:lastModifiedBy>
  <cp:revision>88</cp:revision>
  <dcterms:created xsi:type="dcterms:W3CDTF">2019-06-26T14:54:25Z</dcterms:created>
  <dcterms:modified xsi:type="dcterms:W3CDTF">2022-11-12T12:53:20Z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0x0101007AB63EF8521CAE4FBC76E6EB21A6ED59</vt:lpwstr>
  </property>
</Properties>
</file>