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F3281-A983-B72A-5AB0-E5A7087DC510}" v="78" dt="2024-11-25T23:07:14.611"/>
    <p1510:client id="{C1D650D5-D017-003F-46CE-5F08C79F63E0}" v="9" dt="2024-11-25T23:09:4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MANCINI" userId="S::juliano.mancini@fatec.sp.gov.br::2fa78e49-7eb4-457d-ada4-87e366813c6f" providerId="AD" clId="Web-{33411B4D-3E9D-923B-22AB-EFD7CA719FA4}"/>
    <pc:docChg chg="addSld delSld modSld">
      <pc:chgData name="JULIANO MANCINI" userId="S::juliano.mancini@fatec.sp.gov.br::2fa78e49-7eb4-457d-ada4-87e366813c6f" providerId="AD" clId="Web-{33411B4D-3E9D-923B-22AB-EFD7CA719FA4}" dt="2024-11-21T17:22:16.328" v="7" actId="20577"/>
      <pc:docMkLst>
        <pc:docMk/>
      </pc:docMkLst>
      <pc:sldChg chg="new del">
        <pc:chgData name="JULIANO MANCINI" userId="S::juliano.mancini@fatec.sp.gov.br::2fa78e49-7eb4-457d-ada4-87e366813c6f" providerId="AD" clId="Web-{33411B4D-3E9D-923B-22AB-EFD7CA719FA4}" dt="2024-11-21T17:21:19.591" v="3"/>
        <pc:sldMkLst>
          <pc:docMk/>
          <pc:sldMk cId="1025649982" sldId="256"/>
        </pc:sldMkLst>
      </pc:sldChg>
      <pc:sldChg chg="del">
        <pc:chgData name="JULIANO MANCINI" userId="S::juliano.mancini@fatec.sp.gov.br::2fa78e49-7eb4-457d-ada4-87e366813c6f" providerId="AD" clId="Web-{33411B4D-3E9D-923B-22AB-EFD7CA719FA4}" dt="2024-11-21T17:21:06.700" v="0"/>
        <pc:sldMkLst>
          <pc:docMk/>
          <pc:sldMk cId="2210866551" sldId="256"/>
        </pc:sldMkLst>
      </pc:sldChg>
      <pc:sldChg chg="modSp add">
        <pc:chgData name="JULIANO MANCINI" userId="S::juliano.mancini@fatec.sp.gov.br::2fa78e49-7eb4-457d-ada4-87e366813c6f" providerId="AD" clId="Web-{33411B4D-3E9D-923B-22AB-EFD7CA719FA4}" dt="2024-11-21T17:22:16.328" v="7" actId="20577"/>
        <pc:sldMkLst>
          <pc:docMk/>
          <pc:sldMk cId="2210866551" sldId="257"/>
        </pc:sldMkLst>
        <pc:spChg chg="mod">
          <ac:chgData name="JULIANO MANCINI" userId="S::juliano.mancini@fatec.sp.gov.br::2fa78e49-7eb4-457d-ada4-87e366813c6f" providerId="AD" clId="Web-{33411B4D-3E9D-923B-22AB-EFD7CA719FA4}" dt="2024-11-21T17:22:16.328" v="7" actId="20577"/>
          <ac:spMkLst>
            <pc:docMk/>
            <pc:sldMk cId="2210866551" sldId="257"/>
            <ac:spMk id="2" creationId="{00000000-0000-0000-0000-000000000000}"/>
          </ac:spMkLst>
        </pc:spChg>
        <pc:spChg chg="mod">
          <ac:chgData name="JULIANO MANCINI" userId="S::juliano.mancini@fatec.sp.gov.br::2fa78e49-7eb4-457d-ada4-87e366813c6f" providerId="AD" clId="Web-{33411B4D-3E9D-923B-22AB-EFD7CA719FA4}" dt="2024-11-21T17:21:25.763" v="4" actId="20577"/>
          <ac:spMkLst>
            <pc:docMk/>
            <pc:sldMk cId="2210866551" sldId="257"/>
            <ac:spMk id="3" creationId="{00000000-0000-0000-0000-000000000000}"/>
          </ac:spMkLst>
        </pc:spChg>
      </pc:sldChg>
    </pc:docChg>
  </pc:docChgLst>
  <pc:docChgLst>
    <pc:chgData name="JULIANO MANCINI" userId="S::juliano.mancini@fatec.sp.gov.br::2fa78e49-7eb4-457d-ada4-87e366813c6f" providerId="AD" clId="Web-{C1D650D5-D017-003F-46CE-5F08C79F63E0}"/>
    <pc:docChg chg="modSld">
      <pc:chgData name="JULIANO MANCINI" userId="S::juliano.mancini@fatec.sp.gov.br::2fa78e49-7eb4-457d-ada4-87e366813c6f" providerId="AD" clId="Web-{C1D650D5-D017-003F-46CE-5F08C79F63E0}" dt="2024-11-25T23:09:46.218" v="8"/>
      <pc:docMkLst>
        <pc:docMk/>
      </pc:docMkLst>
      <pc:sldChg chg="addSp delSp modSp">
        <pc:chgData name="JULIANO MANCINI" userId="S::juliano.mancini@fatec.sp.gov.br::2fa78e49-7eb4-457d-ada4-87e366813c6f" providerId="AD" clId="Web-{C1D650D5-D017-003F-46CE-5F08C79F63E0}" dt="2024-11-25T23:09:46.218" v="8"/>
        <pc:sldMkLst>
          <pc:docMk/>
          <pc:sldMk cId="627768236" sldId="256"/>
        </pc:sldMkLst>
        <pc:picChg chg="add del mod">
          <ac:chgData name="JULIANO MANCINI" userId="S::juliano.mancini@fatec.sp.gov.br::2fa78e49-7eb4-457d-ada4-87e366813c6f" providerId="AD" clId="Web-{C1D650D5-D017-003F-46CE-5F08C79F63E0}" dt="2024-11-25T23:09:46.218" v="8"/>
          <ac:picMkLst>
            <pc:docMk/>
            <pc:sldMk cId="627768236" sldId="256"/>
            <ac:picMk id="3" creationId="{9A3CE654-EDDD-DBED-1A08-15FFC87FC011}"/>
          </ac:picMkLst>
        </pc:picChg>
      </pc:sldChg>
      <pc:sldChg chg="addSp delSp modSp">
        <pc:chgData name="JULIANO MANCINI" userId="S::juliano.mancini@fatec.sp.gov.br::2fa78e49-7eb4-457d-ada4-87e366813c6f" providerId="AD" clId="Web-{C1D650D5-D017-003F-46CE-5F08C79F63E0}" dt="2024-11-25T23:09:12.669" v="2"/>
        <pc:sldMkLst>
          <pc:docMk/>
          <pc:sldMk cId="417813133" sldId="262"/>
        </pc:sldMkLst>
        <pc:picChg chg="add del mod">
          <ac:chgData name="JULIANO MANCINI" userId="S::juliano.mancini@fatec.sp.gov.br::2fa78e49-7eb4-457d-ada4-87e366813c6f" providerId="AD" clId="Web-{C1D650D5-D017-003F-46CE-5F08C79F63E0}" dt="2024-11-25T23:09:12.669" v="2"/>
          <ac:picMkLst>
            <pc:docMk/>
            <pc:sldMk cId="417813133" sldId="262"/>
            <ac:picMk id="4" creationId="{9A3CE654-EDDD-DBED-1A08-15FFC87FC011}"/>
          </ac:picMkLst>
        </pc:picChg>
      </pc:sldChg>
    </pc:docChg>
  </pc:docChgLst>
  <pc:docChgLst>
    <pc:chgData name="JULIANO MANCINI" userId="S::juliano.mancini@fatec.sp.gov.br::2fa78e49-7eb4-457d-ada4-87e366813c6f" providerId="AD" clId="Web-{F9E9A180-3AE8-7183-FB1C-8255B6EB8D1A}"/>
    <pc:docChg chg="addSld delSld modSld sldOrd">
      <pc:chgData name="JULIANO MANCINI" userId="S::juliano.mancini@fatec.sp.gov.br::2fa78e49-7eb4-457d-ada4-87e366813c6f" providerId="AD" clId="Web-{F9E9A180-3AE8-7183-FB1C-8255B6EB8D1A}" dt="2024-11-22T03:56:01.696" v="291"/>
      <pc:docMkLst>
        <pc:docMk/>
      </pc:docMkLst>
      <pc:sldChg chg="modSp">
        <pc:chgData name="JULIANO MANCINI" userId="S::juliano.mancini@fatec.sp.gov.br::2fa78e49-7eb4-457d-ada4-87e366813c6f" providerId="AD" clId="Web-{F9E9A180-3AE8-7183-FB1C-8255B6EB8D1A}" dt="2024-11-22T03:39:46.875" v="256" actId="14100"/>
        <pc:sldMkLst>
          <pc:docMk/>
          <pc:sldMk cId="3805125950" sldId="257"/>
        </pc:sldMkLst>
        <pc:spChg chg="mod">
          <ac:chgData name="JULIANO MANCINI" userId="S::juliano.mancini@fatec.sp.gov.br::2fa78e49-7eb4-457d-ada4-87e366813c6f" providerId="AD" clId="Web-{F9E9A180-3AE8-7183-FB1C-8255B6EB8D1A}" dt="2024-11-22T03:39:46.875" v="256" actId="14100"/>
          <ac:spMkLst>
            <pc:docMk/>
            <pc:sldMk cId="3805125950" sldId="257"/>
            <ac:spMk id="12" creationId="{6AD6E445-1678-6CB0-7952-128C1512B751}"/>
          </ac:spMkLst>
        </pc:spChg>
      </pc:sldChg>
      <pc:sldChg chg="modSp">
        <pc:chgData name="JULIANO MANCINI" userId="S::juliano.mancini@fatec.sp.gov.br::2fa78e49-7eb4-457d-ada4-87e366813c6f" providerId="AD" clId="Web-{F9E9A180-3AE8-7183-FB1C-8255B6EB8D1A}" dt="2024-11-22T03:39:42.109" v="255" actId="14100"/>
        <pc:sldMkLst>
          <pc:docMk/>
          <pc:sldMk cId="139391686" sldId="258"/>
        </pc:sldMkLst>
        <pc:spChg chg="mod">
          <ac:chgData name="JULIANO MANCINI" userId="S::juliano.mancini@fatec.sp.gov.br::2fa78e49-7eb4-457d-ada4-87e366813c6f" providerId="AD" clId="Web-{F9E9A180-3AE8-7183-FB1C-8255B6EB8D1A}" dt="2024-11-22T03:39:42.109" v="255" actId="14100"/>
          <ac:spMkLst>
            <pc:docMk/>
            <pc:sldMk cId="139391686" sldId="258"/>
            <ac:spMk id="3" creationId="{7C65ACF1-D741-793B-1E9C-5CD0ED7DFAAB}"/>
          </ac:spMkLst>
        </pc:spChg>
      </pc:sldChg>
      <pc:sldChg chg="modSp">
        <pc:chgData name="JULIANO MANCINI" userId="S::juliano.mancini@fatec.sp.gov.br::2fa78e49-7eb4-457d-ada4-87e366813c6f" providerId="AD" clId="Web-{F9E9A180-3AE8-7183-FB1C-8255B6EB8D1A}" dt="2024-11-22T03:54:24.014" v="275" actId="20577"/>
        <pc:sldMkLst>
          <pc:docMk/>
          <pc:sldMk cId="1792863183" sldId="259"/>
        </pc:sldMkLst>
        <pc:spChg chg="mod">
          <ac:chgData name="JULIANO MANCINI" userId="S::juliano.mancini@fatec.sp.gov.br::2fa78e49-7eb4-457d-ada4-87e366813c6f" providerId="AD" clId="Web-{F9E9A180-3AE8-7183-FB1C-8255B6EB8D1A}" dt="2024-11-22T03:54:24.014" v="275" actId="20577"/>
          <ac:spMkLst>
            <pc:docMk/>
            <pc:sldMk cId="1792863183" sldId="259"/>
            <ac:spMk id="3" creationId="{7C65ACF1-D741-793B-1E9C-5CD0ED7DFAAB}"/>
          </ac:spMkLst>
        </pc:spChg>
      </pc:sldChg>
      <pc:sldChg chg="addSp delSp modSp add replId">
        <pc:chgData name="JULIANO MANCINI" userId="S::juliano.mancini@fatec.sp.gov.br::2fa78e49-7eb4-457d-ada4-87e366813c6f" providerId="AD" clId="Web-{F9E9A180-3AE8-7183-FB1C-8255B6EB8D1A}" dt="2024-11-22T03:56:01.696" v="291"/>
        <pc:sldMkLst>
          <pc:docMk/>
          <pc:sldMk cId="3375336072" sldId="260"/>
        </pc:sldMkLst>
        <pc:spChg chg="mod">
          <ac:chgData name="JULIANO MANCINI" userId="S::juliano.mancini@fatec.sp.gov.br::2fa78e49-7eb4-457d-ada4-87e366813c6f" providerId="AD" clId="Web-{F9E9A180-3AE8-7183-FB1C-8255B6EB8D1A}" dt="2024-11-22T03:01:22.408" v="25" actId="20577"/>
          <ac:spMkLst>
            <pc:docMk/>
            <pc:sldMk cId="3375336072" sldId="260"/>
            <ac:spMk id="3" creationId="{7C65ACF1-D741-793B-1E9C-5CD0ED7DFAAB}"/>
          </ac:spMkLst>
        </pc:spChg>
        <pc:spChg chg="mod">
          <ac:chgData name="JULIANO MANCINI" userId="S::juliano.mancini@fatec.sp.gov.br::2fa78e49-7eb4-457d-ada4-87e366813c6f" providerId="AD" clId="Web-{F9E9A180-3AE8-7183-FB1C-8255B6EB8D1A}" dt="2024-11-22T03:03:23.929" v="32" actId="20577"/>
          <ac:spMkLst>
            <pc:docMk/>
            <pc:sldMk cId="3375336072" sldId="260"/>
            <ac:spMk id="7" creationId="{4BFA7063-B670-B24C-0EC6-8236832B85FF}"/>
          </ac:spMkLst>
        </pc:spChg>
        <pc:picChg chg="add del">
          <ac:chgData name="JULIANO MANCINI" userId="S::juliano.mancini@fatec.sp.gov.br::2fa78e49-7eb4-457d-ada4-87e366813c6f" providerId="AD" clId="Web-{F9E9A180-3AE8-7183-FB1C-8255B6EB8D1A}" dt="2024-11-22T03:03:02.615" v="28"/>
          <ac:picMkLst>
            <pc:docMk/>
            <pc:sldMk cId="3375336072" sldId="260"/>
            <ac:picMk id="2" creationId="{9AB66F92-E4F4-21B4-5D66-6A031212B439}"/>
          </ac:picMkLst>
        </pc:picChg>
        <pc:picChg chg="add">
          <ac:chgData name="JULIANO MANCINI" userId="S::juliano.mancini@fatec.sp.gov.br::2fa78e49-7eb4-457d-ada4-87e366813c6f" providerId="AD" clId="Web-{F9E9A180-3AE8-7183-FB1C-8255B6EB8D1A}" dt="2024-11-22T03:56:01.696" v="291"/>
          <ac:picMkLst>
            <pc:docMk/>
            <pc:sldMk cId="3375336072" sldId="260"/>
            <ac:picMk id="6" creationId="{41A07E64-4C97-2793-8D23-00FA2D12CEB5}"/>
          </ac:picMkLst>
        </pc:picChg>
      </pc:sldChg>
      <pc:sldChg chg="addSp delSp modSp add ord replId">
        <pc:chgData name="JULIANO MANCINI" userId="S::juliano.mancini@fatec.sp.gov.br::2fa78e49-7eb4-457d-ada4-87e366813c6f" providerId="AD" clId="Web-{F9E9A180-3AE8-7183-FB1C-8255B6EB8D1A}" dt="2024-11-22T03:55:36.960" v="288" actId="20577"/>
        <pc:sldMkLst>
          <pc:docMk/>
          <pc:sldMk cId="313114906" sldId="261"/>
        </pc:sldMkLst>
        <pc:spChg chg="mod">
          <ac:chgData name="JULIANO MANCINI" userId="S::juliano.mancini@fatec.sp.gov.br::2fa78e49-7eb4-457d-ada4-87e366813c6f" providerId="AD" clId="Web-{F9E9A180-3AE8-7183-FB1C-8255B6EB8D1A}" dt="2024-11-22T03:55:36.960" v="288" actId="20577"/>
          <ac:spMkLst>
            <pc:docMk/>
            <pc:sldMk cId="313114906" sldId="261"/>
            <ac:spMk id="3" creationId="{7C65ACF1-D741-793B-1E9C-5CD0ED7DFAAB}"/>
          </ac:spMkLst>
        </pc:spChg>
        <pc:spChg chg="mod">
          <ac:chgData name="JULIANO MANCINI" userId="S::juliano.mancini@fatec.sp.gov.br::2fa78e49-7eb4-457d-ada4-87e366813c6f" providerId="AD" clId="Web-{F9E9A180-3AE8-7183-FB1C-8255B6EB8D1A}" dt="2024-11-22T03:33:43.199" v="234" actId="20577"/>
          <ac:spMkLst>
            <pc:docMk/>
            <pc:sldMk cId="313114906" sldId="261"/>
            <ac:spMk id="7" creationId="{4BFA7063-B670-B24C-0EC6-8236832B85FF}"/>
          </ac:spMkLst>
        </pc:spChg>
        <pc:picChg chg="del">
          <ac:chgData name="JULIANO MANCINI" userId="S::juliano.mancini@fatec.sp.gov.br::2fa78e49-7eb4-457d-ada4-87e366813c6f" providerId="AD" clId="Web-{F9E9A180-3AE8-7183-FB1C-8255B6EB8D1A}" dt="2024-11-22T03:50:30.513" v="262"/>
          <ac:picMkLst>
            <pc:docMk/>
            <pc:sldMk cId="313114906" sldId="261"/>
            <ac:picMk id="2" creationId="{9AB66F92-E4F4-21B4-5D66-6A031212B439}"/>
          </ac:picMkLst>
        </pc:picChg>
        <pc:picChg chg="add del mod">
          <ac:chgData name="JULIANO MANCINI" userId="S::juliano.mancini@fatec.sp.gov.br::2fa78e49-7eb4-457d-ada4-87e366813c6f" providerId="AD" clId="Web-{F9E9A180-3AE8-7183-FB1C-8255B6EB8D1A}" dt="2024-11-22T03:51:29.158" v="266"/>
          <ac:picMkLst>
            <pc:docMk/>
            <pc:sldMk cId="313114906" sldId="261"/>
            <ac:picMk id="4" creationId="{5396C760-97ED-00F1-CBEB-19BAD9089518}"/>
          </ac:picMkLst>
        </pc:picChg>
        <pc:picChg chg="add mod">
          <ac:chgData name="JULIANO MANCINI" userId="S::juliano.mancini@fatec.sp.gov.br::2fa78e49-7eb4-457d-ada4-87e366813c6f" providerId="AD" clId="Web-{F9E9A180-3AE8-7183-FB1C-8255B6EB8D1A}" dt="2024-11-22T03:51:47.221" v="270" actId="1076"/>
          <ac:picMkLst>
            <pc:docMk/>
            <pc:sldMk cId="313114906" sldId="261"/>
            <ac:picMk id="6" creationId="{3487A982-3CA2-AC7F-69A9-9D31E7D83FA8}"/>
          </ac:picMkLst>
        </pc:picChg>
      </pc:sldChg>
      <pc:sldChg chg="add del replId">
        <pc:chgData name="JULIANO MANCINI" userId="S::juliano.mancini@fatec.sp.gov.br::2fa78e49-7eb4-457d-ada4-87e366813c6f" providerId="AD" clId="Web-{F9E9A180-3AE8-7183-FB1C-8255B6EB8D1A}" dt="2024-11-22T03:56:00.461" v="290"/>
        <pc:sldMkLst>
          <pc:docMk/>
          <pc:sldMk cId="2067059828" sldId="262"/>
        </pc:sldMkLst>
      </pc:sldChg>
    </pc:docChg>
  </pc:docChgLst>
  <pc:docChgLst>
    <pc:chgData name="JULIANO MANCINI" userId="S::juliano.mancini@fatec.sp.gov.br::2fa78e49-7eb4-457d-ada4-87e366813c6f" providerId="AD" clId="Web-{493F3281-A983-B72A-5AB0-E5A7087DC510}"/>
    <pc:docChg chg="addSld delSld modSld">
      <pc:chgData name="JULIANO MANCINI" userId="S::juliano.mancini@fatec.sp.gov.br::2fa78e49-7eb4-457d-ada4-87e366813c6f" providerId="AD" clId="Web-{493F3281-A983-B72A-5AB0-E5A7087DC510}" dt="2024-11-25T23:07:14.611" v="73"/>
      <pc:docMkLst>
        <pc:docMk/>
      </pc:docMkLst>
      <pc:sldChg chg="modSp">
        <pc:chgData name="JULIANO MANCINI" userId="S::juliano.mancini@fatec.sp.gov.br::2fa78e49-7eb4-457d-ada4-87e366813c6f" providerId="AD" clId="Web-{493F3281-A983-B72A-5AB0-E5A7087DC510}" dt="2024-11-25T22:59:46.912" v="13" actId="20577"/>
        <pc:sldMkLst>
          <pc:docMk/>
          <pc:sldMk cId="1792863183" sldId="259"/>
        </pc:sldMkLst>
        <pc:spChg chg="mod">
          <ac:chgData name="JULIANO MANCINI" userId="S::juliano.mancini@fatec.sp.gov.br::2fa78e49-7eb4-457d-ada4-87e366813c6f" providerId="AD" clId="Web-{493F3281-A983-B72A-5AB0-E5A7087DC510}" dt="2024-11-25T22:59:46.912" v="13" actId="20577"/>
          <ac:spMkLst>
            <pc:docMk/>
            <pc:sldMk cId="1792863183" sldId="259"/>
            <ac:spMk id="3" creationId="{7C65ACF1-D741-793B-1E9C-5CD0ED7DFAAB}"/>
          </ac:spMkLst>
        </pc:spChg>
      </pc:sldChg>
      <pc:sldChg chg="addSp modSp add replId">
        <pc:chgData name="JULIANO MANCINI" userId="S::juliano.mancini@fatec.sp.gov.br::2fa78e49-7eb4-457d-ada4-87e366813c6f" providerId="AD" clId="Web-{493F3281-A983-B72A-5AB0-E5A7087DC510}" dt="2024-11-25T23:07:14.611" v="73"/>
        <pc:sldMkLst>
          <pc:docMk/>
          <pc:sldMk cId="417813133" sldId="262"/>
        </pc:sldMkLst>
        <pc:spChg chg="mod">
          <ac:chgData name="JULIANO MANCINI" userId="S::juliano.mancini@fatec.sp.gov.br::2fa78e49-7eb4-457d-ada4-87e366813c6f" providerId="AD" clId="Web-{493F3281-A983-B72A-5AB0-E5A7087DC510}" dt="2024-11-25T23:07:14.611" v="73"/>
          <ac:spMkLst>
            <pc:docMk/>
            <pc:sldMk cId="417813133" sldId="262"/>
            <ac:spMk id="3" creationId="{7C65ACF1-D741-793B-1E9C-5CD0ED7DFAAB}"/>
          </ac:spMkLst>
        </pc:spChg>
        <pc:spChg chg="mod">
          <ac:chgData name="JULIANO MANCINI" userId="S::juliano.mancini@fatec.sp.gov.br::2fa78e49-7eb4-457d-ada4-87e366813c6f" providerId="AD" clId="Web-{493F3281-A983-B72A-5AB0-E5A7087DC510}" dt="2024-11-25T23:00:27.975" v="20" actId="20577"/>
          <ac:spMkLst>
            <pc:docMk/>
            <pc:sldMk cId="417813133" sldId="262"/>
            <ac:spMk id="7" creationId="{4BFA7063-B670-B24C-0EC6-8236832B85FF}"/>
          </ac:spMkLst>
        </pc:spChg>
        <pc:picChg chg="add mod">
          <ac:chgData name="JULIANO MANCINI" userId="S::juliano.mancini@fatec.sp.gov.br::2fa78e49-7eb4-457d-ada4-87e366813c6f" providerId="AD" clId="Web-{493F3281-A983-B72A-5AB0-E5A7087DC510}" dt="2024-11-25T23:06:05.078" v="41" actId="1076"/>
          <ac:picMkLst>
            <pc:docMk/>
            <pc:sldMk cId="417813133" sldId="262"/>
            <ac:picMk id="2" creationId="{A7FABDF6-2466-67A7-EC9F-79F7C060B131}"/>
          </ac:picMkLst>
        </pc:picChg>
      </pc:sldChg>
      <pc:sldChg chg="modSp del">
        <pc:chgData name="JULIANO MANCINI" userId="S::juliano.mancini@fatec.sp.gov.br::2fa78e49-7eb4-457d-ada4-87e366813c6f" providerId="AD" clId="Web-{493F3281-A983-B72A-5AB0-E5A7087DC510}" dt="2024-11-25T22:59:52.053" v="14"/>
        <pc:sldMkLst>
          <pc:docMk/>
          <pc:sldMk cId="3594778890" sldId="262"/>
        </pc:sldMkLst>
        <pc:spChg chg="mod">
          <ac:chgData name="JULIANO MANCINI" userId="S::juliano.mancini@fatec.sp.gov.br::2fa78e49-7eb4-457d-ada4-87e366813c6f" providerId="AD" clId="Web-{493F3281-A983-B72A-5AB0-E5A7087DC510}" dt="2024-11-25T22:59:41.490" v="11" actId="20577"/>
          <ac:spMkLst>
            <pc:docMk/>
            <pc:sldMk cId="3594778890" sldId="262"/>
            <ac:spMk id="3" creationId="{7C65ACF1-D741-793B-1E9C-5CD0ED7DFAAB}"/>
          </ac:spMkLst>
        </pc:spChg>
      </pc:sldChg>
    </pc:docChg>
  </pc:docChgLst>
  <pc:docChgLst>
    <pc:chgData name="JULIANO MANCINI" userId="S::juliano.mancini@fatec.sp.gov.br::2fa78e49-7eb4-457d-ada4-87e366813c6f" providerId="AD" clId="Web-{34E3B974-3E27-5EE8-2291-27F867C3517E}"/>
    <pc:docChg chg="addSld delSld modSld addMainMaster delMainMaster">
      <pc:chgData name="JULIANO MANCINI" userId="S::juliano.mancini@fatec.sp.gov.br::2fa78e49-7eb4-457d-ada4-87e366813c6f" providerId="AD" clId="Web-{34E3B974-3E27-5EE8-2291-27F867C3517E}" dt="2024-11-21T18:31:42.177" v="672" actId="1076"/>
      <pc:docMkLst>
        <pc:docMk/>
      </pc:docMkLst>
      <pc:sldChg chg="addSp delSp modSp new mod modClrScheme chgLayout">
        <pc:chgData name="JULIANO MANCINI" userId="S::juliano.mancini@fatec.sp.gov.br::2fa78e49-7eb4-457d-ada4-87e366813c6f" providerId="AD" clId="Web-{34E3B974-3E27-5EE8-2291-27F867C3517E}" dt="2024-11-21T18:07:56.047" v="359" actId="20577"/>
        <pc:sldMkLst>
          <pc:docMk/>
          <pc:sldMk cId="627768236" sldId="256"/>
        </pc:sldMkLst>
        <pc:spChg chg="mod ord">
          <ac:chgData name="JULIANO MANCINI" userId="S::juliano.mancini@fatec.sp.gov.br::2fa78e49-7eb4-457d-ada4-87e366813c6f" providerId="AD" clId="Web-{34E3B974-3E27-5EE8-2291-27F867C3517E}" dt="2024-11-21T17:52:21.835" v="267" actId="14100"/>
          <ac:spMkLst>
            <pc:docMk/>
            <pc:sldMk cId="627768236" sldId="256"/>
            <ac:spMk id="2" creationId="{E1E5C5D8-2D46-2FCE-F7F8-2F00CC84292F}"/>
          </ac:spMkLst>
        </pc:spChg>
        <pc:spChg chg="del">
          <ac:chgData name="JULIANO MANCINI" userId="S::juliano.mancini@fatec.sp.gov.br::2fa78e49-7eb4-457d-ada4-87e366813c6f" providerId="AD" clId="Web-{34E3B974-3E27-5EE8-2291-27F867C3517E}" dt="2024-11-21T17:32:39.821" v="61"/>
          <ac:spMkLst>
            <pc:docMk/>
            <pc:sldMk cId="627768236" sldId="256"/>
            <ac:spMk id="3" creationId="{EE561B59-B550-4B1D-1B75-26D403ADE775}"/>
          </ac:spMkLst>
        </pc:spChg>
        <pc:spChg chg="add del mod">
          <ac:chgData name="JULIANO MANCINI" userId="S::juliano.mancini@fatec.sp.gov.br::2fa78e49-7eb4-457d-ada4-87e366813c6f" providerId="AD" clId="Web-{34E3B974-3E27-5EE8-2291-27F867C3517E}" dt="2024-11-21T18:07:56.047" v="359" actId="20577"/>
          <ac:spMkLst>
            <pc:docMk/>
            <pc:sldMk cId="627768236" sldId="256"/>
            <ac:spMk id="4" creationId="{01ECD9EC-476A-829A-1376-294FEE9BBA7C}"/>
          </ac:spMkLst>
        </pc:spChg>
        <pc:spChg chg="add mod">
          <ac:chgData name="JULIANO MANCINI" userId="S::juliano.mancini@fatec.sp.gov.br::2fa78e49-7eb4-457d-ada4-87e366813c6f" providerId="AD" clId="Web-{34E3B974-3E27-5EE8-2291-27F867C3517E}" dt="2024-11-21T17:46:37.561" v="186"/>
          <ac:spMkLst>
            <pc:docMk/>
            <pc:sldMk cId="627768236" sldId="256"/>
            <ac:spMk id="5" creationId="{B4734296-EDF6-6F41-6BFC-55B41B2846AE}"/>
          </ac:spMkLst>
        </pc:spChg>
        <pc:spChg chg="add mod">
          <ac:chgData name="JULIANO MANCINI" userId="S::juliano.mancini@fatec.sp.gov.br::2fa78e49-7eb4-457d-ada4-87e366813c6f" providerId="AD" clId="Web-{34E3B974-3E27-5EE8-2291-27F867C3517E}" dt="2024-11-21T17:58:51.423" v="290" actId="20577"/>
          <ac:spMkLst>
            <pc:docMk/>
            <pc:sldMk cId="627768236" sldId="256"/>
            <ac:spMk id="7" creationId="{B4939638-FF83-F1AE-EC53-408EBE51210A}"/>
          </ac:spMkLst>
        </pc:spChg>
        <pc:picChg chg="add mod">
          <ac:chgData name="JULIANO MANCINI" userId="S::juliano.mancini@fatec.sp.gov.br::2fa78e49-7eb4-457d-ada4-87e366813c6f" providerId="AD" clId="Web-{34E3B974-3E27-5EE8-2291-27F867C3517E}" dt="2024-11-21T17:50:31.989" v="249" actId="14100"/>
          <ac:picMkLst>
            <pc:docMk/>
            <pc:sldMk cId="627768236" sldId="256"/>
            <ac:picMk id="6" creationId="{DF85B908-2C0A-87FB-0AB7-7D65C4310736}"/>
          </ac:picMkLst>
        </pc:picChg>
      </pc:sldChg>
      <pc:sldChg chg="del">
        <pc:chgData name="JULIANO MANCINI" userId="S::juliano.mancini@fatec.sp.gov.br::2fa78e49-7eb4-457d-ada4-87e366813c6f" providerId="AD" clId="Web-{34E3B974-3E27-5EE8-2291-27F867C3517E}" dt="2024-11-21T17:26:16.218" v="0"/>
        <pc:sldMkLst>
          <pc:docMk/>
          <pc:sldMk cId="2210866551" sldId="257"/>
        </pc:sldMkLst>
      </pc:sldChg>
      <pc:sldChg chg="addSp delSp modSp new">
        <pc:chgData name="JULIANO MANCINI" userId="S::juliano.mancini@fatec.sp.gov.br::2fa78e49-7eb4-457d-ada4-87e366813c6f" providerId="AD" clId="Web-{34E3B974-3E27-5EE8-2291-27F867C3517E}" dt="2024-11-21T18:16:39.435" v="418"/>
        <pc:sldMkLst>
          <pc:docMk/>
          <pc:sldMk cId="3805125950" sldId="257"/>
        </pc:sldMkLst>
        <pc:spChg chg="del">
          <ac:chgData name="JULIANO MANCINI" userId="S::juliano.mancini@fatec.sp.gov.br::2fa78e49-7eb4-457d-ada4-87e366813c6f" providerId="AD" clId="Web-{34E3B974-3E27-5EE8-2291-27F867C3517E}" dt="2024-11-21T17:59:44.347" v="293"/>
          <ac:spMkLst>
            <pc:docMk/>
            <pc:sldMk cId="3805125950" sldId="257"/>
            <ac:spMk id="2" creationId="{7B0147A1-0ECB-6AB6-CCA2-B01FEC0058AC}"/>
          </ac:spMkLst>
        </pc:spChg>
        <pc:spChg chg="del">
          <ac:chgData name="JULIANO MANCINI" userId="S::juliano.mancini@fatec.sp.gov.br::2fa78e49-7eb4-457d-ada4-87e366813c6f" providerId="AD" clId="Web-{34E3B974-3E27-5EE8-2291-27F867C3517E}" dt="2024-11-21T17:59:46.331" v="294"/>
          <ac:spMkLst>
            <pc:docMk/>
            <pc:sldMk cId="3805125950" sldId="257"/>
            <ac:spMk id="3" creationId="{3911DFB2-AF85-CC7C-8766-CF47333ECF6A}"/>
          </ac:spMkLst>
        </pc:spChg>
        <pc:spChg chg="add">
          <ac:chgData name="JULIANO MANCINI" userId="S::juliano.mancini@fatec.sp.gov.br::2fa78e49-7eb4-457d-ada4-87e366813c6f" providerId="AD" clId="Web-{34E3B974-3E27-5EE8-2291-27F867C3517E}" dt="2024-11-21T17:59:41.862" v="292"/>
          <ac:spMkLst>
            <pc:docMk/>
            <pc:sldMk cId="3805125950" sldId="257"/>
            <ac:spMk id="5" creationId="{E60FB1E7-F638-803E-7440-401561157F09}"/>
          </ac:spMkLst>
        </pc:spChg>
        <pc:spChg chg="add mod">
          <ac:chgData name="JULIANO MANCINI" userId="S::juliano.mancini@fatec.sp.gov.br::2fa78e49-7eb4-457d-ada4-87e366813c6f" providerId="AD" clId="Web-{34E3B974-3E27-5EE8-2291-27F867C3517E}" dt="2024-11-21T18:04:29.713" v="349" actId="20577"/>
          <ac:spMkLst>
            <pc:docMk/>
            <pc:sldMk cId="3805125950" sldId="257"/>
            <ac:spMk id="7" creationId="{4BFA7063-B670-B24C-0EC6-8236832B85FF}"/>
          </ac:spMkLst>
        </pc:spChg>
        <pc:spChg chg="add del mod">
          <ac:chgData name="JULIANO MANCINI" userId="S::juliano.mancini@fatec.sp.gov.br::2fa78e49-7eb4-457d-ada4-87e366813c6f" providerId="AD" clId="Web-{34E3B974-3E27-5EE8-2291-27F867C3517E}" dt="2024-11-21T18:16:22.747" v="413"/>
          <ac:spMkLst>
            <pc:docMk/>
            <pc:sldMk cId="3805125950" sldId="257"/>
            <ac:spMk id="9" creationId="{0946674F-EF54-7D62-FF47-63526D3252E4}"/>
          </ac:spMkLst>
        </pc:spChg>
        <pc:spChg chg="add">
          <ac:chgData name="JULIANO MANCINI" userId="S::juliano.mancini@fatec.sp.gov.br::2fa78e49-7eb4-457d-ada4-87e366813c6f" providerId="AD" clId="Web-{34E3B974-3E27-5EE8-2291-27F867C3517E}" dt="2024-11-21T18:16:23.341" v="414"/>
          <ac:spMkLst>
            <pc:docMk/>
            <pc:sldMk cId="3805125950" sldId="257"/>
            <ac:spMk id="12" creationId="{6AD6E445-1678-6CB0-7952-128C1512B751}"/>
          </ac:spMkLst>
        </pc:spChg>
        <pc:picChg chg="add mod">
          <ac:chgData name="JULIANO MANCINI" userId="S::juliano.mancini@fatec.sp.gov.br::2fa78e49-7eb4-457d-ada4-87e366813c6f" providerId="AD" clId="Web-{34E3B974-3E27-5EE8-2291-27F867C3517E}" dt="2024-11-21T18:08:34.891" v="361" actId="1076"/>
          <ac:picMkLst>
            <pc:docMk/>
            <pc:sldMk cId="3805125950" sldId="257"/>
            <ac:picMk id="10" creationId="{E3FF05AF-E069-AA2B-EF25-63B9303F8A0F}"/>
          </ac:picMkLst>
        </pc:picChg>
        <pc:picChg chg="add del mod">
          <ac:chgData name="JULIANO MANCINI" userId="S::juliano.mancini@fatec.sp.gov.br::2fa78e49-7eb4-457d-ada4-87e366813c6f" providerId="AD" clId="Web-{34E3B974-3E27-5EE8-2291-27F867C3517E}" dt="2024-11-21T18:16:39.435" v="418"/>
          <ac:picMkLst>
            <pc:docMk/>
            <pc:sldMk cId="3805125950" sldId="257"/>
            <ac:picMk id="13" creationId="{EE9B9D51-3795-D10F-A472-4C5A994F763D}"/>
          </ac:picMkLst>
        </pc:picChg>
      </pc:sldChg>
      <pc:sldChg chg="addSp delSp modSp add replId">
        <pc:chgData name="JULIANO MANCINI" userId="S::juliano.mancini@fatec.sp.gov.br::2fa78e49-7eb4-457d-ada4-87e366813c6f" providerId="AD" clId="Web-{34E3B974-3E27-5EE8-2291-27F867C3517E}" dt="2024-11-21T18:24:01.977" v="494"/>
        <pc:sldMkLst>
          <pc:docMk/>
          <pc:sldMk cId="139391686" sldId="258"/>
        </pc:sldMkLst>
        <pc:spChg chg="add mod">
          <ac:chgData name="JULIANO MANCINI" userId="S::juliano.mancini@fatec.sp.gov.br::2fa78e49-7eb4-457d-ada4-87e366813c6f" providerId="AD" clId="Web-{34E3B974-3E27-5EE8-2291-27F867C3517E}" dt="2024-11-21T18:21:48.083" v="482" actId="20577"/>
          <ac:spMkLst>
            <pc:docMk/>
            <pc:sldMk cId="139391686" sldId="258"/>
            <ac:spMk id="3" creationId="{7C65ACF1-D741-793B-1E9C-5CD0ED7DFAAB}"/>
          </ac:spMkLst>
        </pc:spChg>
        <pc:spChg chg="mod">
          <ac:chgData name="JULIANO MANCINI" userId="S::juliano.mancini@fatec.sp.gov.br::2fa78e49-7eb4-457d-ada4-87e366813c6f" providerId="AD" clId="Web-{34E3B974-3E27-5EE8-2291-27F867C3517E}" dt="2024-11-21T18:20:39.285" v="479" actId="14100"/>
          <ac:spMkLst>
            <pc:docMk/>
            <pc:sldMk cId="139391686" sldId="258"/>
            <ac:spMk id="7" creationId="{4BFA7063-B670-B24C-0EC6-8236832B85FF}"/>
          </ac:spMkLst>
        </pc:spChg>
        <pc:spChg chg="del mod">
          <ac:chgData name="JULIANO MANCINI" userId="S::juliano.mancini@fatec.sp.gov.br::2fa78e49-7eb4-457d-ada4-87e366813c6f" providerId="AD" clId="Web-{34E3B974-3E27-5EE8-2291-27F867C3517E}" dt="2024-11-21T18:16:30.825" v="415"/>
          <ac:spMkLst>
            <pc:docMk/>
            <pc:sldMk cId="139391686" sldId="258"/>
            <ac:spMk id="9" creationId="{0946674F-EF54-7D62-FF47-63526D3252E4}"/>
          </ac:spMkLst>
        </pc:spChg>
        <pc:picChg chg="add mod">
          <ac:chgData name="JULIANO MANCINI" userId="S::juliano.mancini@fatec.sp.gov.br::2fa78e49-7eb4-457d-ada4-87e366813c6f" providerId="AD" clId="Web-{34E3B974-3E27-5EE8-2291-27F867C3517E}" dt="2024-11-21T18:24:01.977" v="494"/>
          <ac:picMkLst>
            <pc:docMk/>
            <pc:sldMk cId="139391686" sldId="258"/>
            <ac:picMk id="4" creationId="{99C9A7E8-FC63-C6ED-3490-D4713E0328A2}"/>
          </ac:picMkLst>
        </pc:picChg>
        <pc:picChg chg="del mod">
          <ac:chgData name="JULIANO MANCINI" userId="S::juliano.mancini@fatec.sp.gov.br::2fa78e49-7eb4-457d-ada4-87e366813c6f" providerId="AD" clId="Web-{34E3B974-3E27-5EE8-2291-27F867C3517E}" dt="2024-11-21T18:23:49.149" v="492"/>
          <ac:picMkLst>
            <pc:docMk/>
            <pc:sldMk cId="139391686" sldId="258"/>
            <ac:picMk id="10" creationId="{E3FF05AF-E069-AA2B-EF25-63B9303F8A0F}"/>
          </ac:picMkLst>
        </pc:picChg>
      </pc:sldChg>
      <pc:sldChg chg="addSp delSp modSp add replId">
        <pc:chgData name="JULIANO MANCINI" userId="S::juliano.mancini@fatec.sp.gov.br::2fa78e49-7eb4-457d-ada4-87e366813c6f" providerId="AD" clId="Web-{34E3B974-3E27-5EE8-2291-27F867C3517E}" dt="2024-11-21T18:31:42.177" v="672" actId="1076"/>
        <pc:sldMkLst>
          <pc:docMk/>
          <pc:sldMk cId="1792863183" sldId="259"/>
        </pc:sldMkLst>
        <pc:spChg chg="mod">
          <ac:chgData name="JULIANO MANCINI" userId="S::juliano.mancini@fatec.sp.gov.br::2fa78e49-7eb4-457d-ada4-87e366813c6f" providerId="AD" clId="Web-{34E3B974-3E27-5EE8-2291-27F867C3517E}" dt="2024-11-21T18:30:49.878" v="665" actId="20577"/>
          <ac:spMkLst>
            <pc:docMk/>
            <pc:sldMk cId="1792863183" sldId="259"/>
            <ac:spMk id="3" creationId="{7C65ACF1-D741-793B-1E9C-5CD0ED7DFAAB}"/>
          </ac:spMkLst>
        </pc:spChg>
        <pc:spChg chg="mod">
          <ac:chgData name="JULIANO MANCINI" userId="S::juliano.mancini@fatec.sp.gov.br::2fa78e49-7eb4-457d-ada4-87e366813c6f" providerId="AD" clId="Web-{34E3B974-3E27-5EE8-2291-27F867C3517E}" dt="2024-11-21T18:25:47.480" v="502" actId="20577"/>
          <ac:spMkLst>
            <pc:docMk/>
            <pc:sldMk cId="1792863183" sldId="259"/>
            <ac:spMk id="7" creationId="{4BFA7063-B670-B24C-0EC6-8236832B85FF}"/>
          </ac:spMkLst>
        </pc:spChg>
        <pc:picChg chg="add mod">
          <ac:chgData name="JULIANO MANCINI" userId="S::juliano.mancini@fatec.sp.gov.br::2fa78e49-7eb4-457d-ada4-87e366813c6f" providerId="AD" clId="Web-{34E3B974-3E27-5EE8-2291-27F867C3517E}" dt="2024-11-21T18:31:42.177" v="672" actId="1076"/>
          <ac:picMkLst>
            <pc:docMk/>
            <pc:sldMk cId="1792863183" sldId="259"/>
            <ac:picMk id="2" creationId="{9AB66F92-E4F4-21B4-5D66-6A031212B439}"/>
          </ac:picMkLst>
        </pc:picChg>
        <pc:picChg chg="del">
          <ac:chgData name="JULIANO MANCINI" userId="S::juliano.mancini@fatec.sp.gov.br::2fa78e49-7eb4-457d-ada4-87e366813c6f" providerId="AD" clId="Web-{34E3B974-3E27-5EE8-2291-27F867C3517E}" dt="2024-11-21T18:31:35.426" v="670"/>
          <ac:picMkLst>
            <pc:docMk/>
            <pc:sldMk cId="1792863183" sldId="259"/>
            <ac:picMk id="4" creationId="{99C9A7E8-FC63-C6ED-3490-D4713E0328A2}"/>
          </ac:picMkLst>
        </pc:picChg>
      </pc:sldChg>
      <pc:sldMasterChg chg="add del addSldLayout delSldLayout">
        <pc:chgData name="JULIANO MANCINI" userId="S::juliano.mancini@fatec.sp.gov.br::2fa78e49-7eb4-457d-ada4-87e366813c6f" providerId="AD" clId="Web-{34E3B974-3E27-5EE8-2291-27F867C3517E}" dt="2024-11-21T17:39:01.393" v="149"/>
        <pc:sldMasterMkLst>
          <pc:docMk/>
          <pc:sldMasterMk cId="2675746937" sldId="2147483648"/>
        </pc:sldMasterMkLst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JULIANO MANCINI" userId="S::juliano.mancini@fatec.sp.gov.br::2fa78e49-7eb4-457d-ada4-87e366813c6f" providerId="AD" clId="Web-{34E3B974-3E27-5EE8-2291-27F867C3517E}" dt="2024-11-21T17:39:01.393" v="149"/>
        <pc:sldMasterMkLst>
          <pc:docMk/>
          <pc:sldMasterMk cId="2348471595" sldId="2147483660"/>
        </pc:sldMasterMkLst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3288126968" sldId="2147483661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53368046" sldId="2147483662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1615048428" sldId="2147483663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221971045" sldId="2147483664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3095845173" sldId="2147483665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258725943" sldId="2147483666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3993120887" sldId="2147483667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981636148" sldId="2147483668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1829826533" sldId="2147483669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436609411" sldId="2147483670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1028500777" sldId="2147483671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528545199" sldId="2147483672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1804786038" sldId="2147483673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384479265" sldId="2147483674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768369118" sldId="2147483675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291273062" sldId="2147483676"/>
          </pc:sldLayoutMkLst>
        </pc:sldLayoutChg>
        <pc:sldLayoutChg chg="add del mod replId">
          <pc:chgData name="JULIANO MANCINI" userId="S::juliano.mancini@fatec.sp.gov.br::2fa78e49-7eb4-457d-ada4-87e366813c6f" providerId="AD" clId="Web-{34E3B974-3E27-5EE8-2291-27F867C3517E}" dt="2024-11-21T17:39:01.393" v="149"/>
          <pc:sldLayoutMkLst>
            <pc:docMk/>
            <pc:sldMasterMk cId="2348471595" sldId="2147483660"/>
            <pc:sldLayoutMk cId="2543712088" sldId="2147483677"/>
          </pc:sldLayoutMkLst>
        </pc:sldLayoutChg>
      </pc:sldMasterChg>
    </pc:docChg>
  </pc:docChgLst>
  <pc:docChgLst>
    <pc:chgData clId="Web-{493F3281-A983-B72A-5AB0-E5A7087DC510}"/>
    <pc:docChg chg="addSld">
      <pc:chgData name="" userId="" providerId="" clId="Web-{493F3281-A983-B72A-5AB0-E5A7087DC510}" dt="2024-11-25T22:59:01.395" v="0"/>
      <pc:docMkLst>
        <pc:docMk/>
      </pc:docMkLst>
      <pc:sldChg chg="add replId">
        <pc:chgData name="" userId="" providerId="" clId="Web-{493F3281-A983-B72A-5AB0-E5A7087DC510}" dt="2024-11-25T22:59:01.395" v="0"/>
        <pc:sldMkLst>
          <pc:docMk/>
          <pc:sldMk cId="359477889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5C5D8-2D46-2FCE-F7F8-2F00CC84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92" y="-1099"/>
            <a:ext cx="10570308" cy="187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400" dirty="0">
                <a:solidFill>
                  <a:srgbClr val="6E0000"/>
                </a:solidFill>
                <a:latin typeface="Aptos Display"/>
              </a:rPr>
              <a:t>Portal de Justificativa de Faltas</a:t>
            </a:r>
            <a:br>
              <a:rPr lang="pt-BR" sz="5400" dirty="0"/>
            </a:br>
            <a:r>
              <a:rPr lang="pt-BR" sz="2400" dirty="0">
                <a:latin typeface="Grandview Display"/>
              </a:rPr>
              <a:t>Desenvolvimento de Software Multiplataforma</a:t>
            </a:r>
            <a:br>
              <a:rPr lang="pt-BR" sz="2400" dirty="0">
                <a:latin typeface="Grandview Display"/>
              </a:rPr>
            </a:br>
            <a:r>
              <a:rPr lang="pt-BR" sz="2400" dirty="0">
                <a:latin typeface="Grandview Display"/>
              </a:rPr>
              <a:t>Projeto Integrador II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1ECD9EC-476A-829A-1376-294FEE9BBA7C}"/>
              </a:ext>
            </a:extLst>
          </p:cNvPr>
          <p:cNvSpPr>
            <a:spLocks noGrp="1"/>
          </p:cNvSpPr>
          <p:nvPr/>
        </p:nvSpPr>
        <p:spPr>
          <a:xfrm>
            <a:off x="2582884" y="1875802"/>
            <a:ext cx="4962771" cy="4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pt-BR" sz="3200" dirty="0">
                <a:latin typeface="Aptos Display"/>
                <a:cs typeface="Arial"/>
              </a:rPr>
              <a:t>Daniel </a:t>
            </a:r>
            <a:r>
              <a:rPr lang="pt-BR" sz="3200" err="1">
                <a:latin typeface="Aptos Display"/>
                <a:cs typeface="Arial"/>
              </a:rPr>
              <a:t>Canivezo</a:t>
            </a:r>
            <a:r>
              <a:rPr lang="pt-BR" sz="3200" dirty="0">
                <a:latin typeface="Aptos Display"/>
                <a:cs typeface="Arial"/>
              </a:rPr>
              <a:t> Soares</a:t>
            </a:r>
            <a:endParaRPr lang="pt-BR" sz="3200">
              <a:latin typeface="Aptos Display"/>
            </a:endParaRPr>
          </a:p>
          <a:p>
            <a:pPr marL="342900" indent="-342900" algn="l">
              <a:buFont typeface="Courier New" panose="020B0604020202020204" pitchFamily="34" charset="0"/>
              <a:buChar char="o"/>
            </a:pPr>
            <a:r>
              <a:rPr lang="pt-BR" sz="3200" dirty="0">
                <a:latin typeface="Aptos Display"/>
                <a:cs typeface="Arial"/>
              </a:rPr>
              <a:t>David Gabriel V. Soares</a:t>
            </a:r>
          </a:p>
          <a:p>
            <a:pPr marL="342900" indent="-342900" algn="l">
              <a:buFont typeface="Courier New" panose="020B0604020202020204" pitchFamily="34" charset="0"/>
              <a:buChar char="o"/>
            </a:pPr>
            <a:r>
              <a:rPr lang="pt-BR" sz="3200" dirty="0">
                <a:latin typeface="Aptos Display"/>
                <a:cs typeface="Arial"/>
              </a:rPr>
              <a:t>Juliano Mancini</a:t>
            </a:r>
          </a:p>
          <a:p>
            <a:pPr marL="342900" indent="-342900" algn="l">
              <a:buFont typeface="Courier New" panose="020B0604020202020204" pitchFamily="34" charset="0"/>
              <a:buChar char="o"/>
            </a:pPr>
            <a:r>
              <a:rPr lang="pt-BR" sz="3200" dirty="0">
                <a:latin typeface="Aptos Display"/>
                <a:cs typeface="Arial"/>
              </a:rPr>
              <a:t>Moises Elias dos Prados</a:t>
            </a:r>
          </a:p>
          <a:p>
            <a:pPr marL="342900" indent="-342900" algn="l">
              <a:buFont typeface="Courier New" panose="020B0604020202020204" pitchFamily="34" charset="0"/>
              <a:buChar char="o"/>
            </a:pPr>
            <a:r>
              <a:rPr lang="pt-BR" sz="3200" err="1">
                <a:latin typeface="Aptos Display"/>
                <a:cs typeface="Arial"/>
              </a:rPr>
              <a:t>Monise</a:t>
            </a:r>
            <a:r>
              <a:rPr lang="pt-BR" sz="3200" dirty="0">
                <a:latin typeface="Aptos Display"/>
                <a:cs typeface="Arial"/>
              </a:rPr>
              <a:t> Leite </a:t>
            </a:r>
            <a:r>
              <a:rPr lang="pt-BR" sz="3200" err="1">
                <a:latin typeface="Aptos Display"/>
                <a:cs typeface="Arial"/>
              </a:rPr>
              <a:t>Jacheta</a:t>
            </a:r>
            <a:endParaRPr lang="pt-BR" sz="3200" dirty="0">
              <a:latin typeface="Aptos Display"/>
              <a:cs typeface="Arial"/>
            </a:endParaRPr>
          </a:p>
          <a:p>
            <a:pPr marL="342900" indent="-342900" algn="l">
              <a:buFont typeface="Courier New" panose="020B0604020202020204" pitchFamily="34" charset="0"/>
              <a:buChar char="o"/>
            </a:pPr>
            <a:r>
              <a:rPr lang="pt-BR" sz="3200" dirty="0">
                <a:latin typeface="Aptos Display"/>
                <a:cs typeface="Arial"/>
              </a:rPr>
              <a:t>Robert da Silva Rocha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34296-EDF6-6F41-6BFC-55B41B2846AE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Usuários estrutura de tópicos">
            <a:extLst>
              <a:ext uri="{FF2B5EF4-FFF2-40B4-BE49-F238E27FC236}">
                <a16:creationId xmlns:a16="http://schemas.microsoft.com/office/drawing/2014/main" id="{DF85B908-2C0A-87FB-0AB7-7D65C431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107" y="1716011"/>
            <a:ext cx="4655126" cy="47441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939638-FF83-F1AE-EC53-408EBE51210A}"/>
              </a:ext>
            </a:extLst>
          </p:cNvPr>
          <p:cNvSpPr txBox="1"/>
          <p:nvPr/>
        </p:nvSpPr>
        <p:spPr>
          <a:xfrm>
            <a:off x="1622961" y="6491843"/>
            <a:ext cx="10571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rgbClr val="6E0000"/>
                </a:solidFill>
              </a:rPr>
              <a:t>Desenvolvimento de Software Multiplataforma Fatec </a:t>
            </a:r>
            <a:r>
              <a:rPr lang="pt-BR" dirty="0" err="1">
                <a:solidFill>
                  <a:srgbClr val="6E0000"/>
                </a:solidFill>
              </a:rPr>
              <a:t>Ogari</a:t>
            </a:r>
            <a:r>
              <a:rPr lang="pt-BR" dirty="0">
                <a:solidFill>
                  <a:srgbClr val="6E0000"/>
                </a:solidFill>
              </a:rPr>
              <a:t> de Castro Pacheco – Itapira São Paulo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76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187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6E0000"/>
                </a:solidFill>
                <a:latin typeface="Aptos Display"/>
              </a:rPr>
              <a:t>Objetivos e Metodologias</a:t>
            </a:r>
            <a:endParaRPr lang="pt-BR" sz="5400" dirty="0"/>
          </a:p>
        </p:txBody>
      </p:sp>
      <p:pic>
        <p:nvPicPr>
          <p:cNvPr id="10" name="Gráfico 9" descr="Área de Transferência estrutura de tópicos">
            <a:extLst>
              <a:ext uri="{FF2B5EF4-FFF2-40B4-BE49-F238E27FC236}">
                <a16:creationId xmlns:a16="http://schemas.microsoft.com/office/drawing/2014/main" id="{E3FF05AF-E069-AA2B-EF25-63B9303F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51" y="319644"/>
            <a:ext cx="1270659" cy="1231075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6AD6E445-1678-6CB0-7952-128C1512B751}"/>
              </a:ext>
            </a:extLst>
          </p:cNvPr>
          <p:cNvSpPr>
            <a:spLocks noGrp="1"/>
          </p:cNvSpPr>
          <p:nvPr/>
        </p:nvSpPr>
        <p:spPr>
          <a:xfrm>
            <a:off x="1620298" y="1553416"/>
            <a:ext cx="10570944" cy="460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Objetivo Principal</a:t>
            </a:r>
            <a:endParaRPr lang="en-US" sz="2800" b="1" dirty="0">
              <a:solidFill>
                <a:srgbClr val="6E0000"/>
              </a:solidFill>
              <a:latin typeface="Aptos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b="1" dirty="0">
                <a:latin typeface="Grandview Display"/>
                <a:cs typeface="Arial"/>
              </a:rPr>
              <a:t>Desenvolver</a:t>
            </a:r>
            <a:r>
              <a:rPr lang="pt-BR" sz="2400" dirty="0">
                <a:latin typeface="Grandview Display"/>
                <a:cs typeface="Arial"/>
              </a:rPr>
              <a:t> um </a:t>
            </a:r>
            <a:r>
              <a:rPr lang="pt-BR" sz="2400" b="1" dirty="0">
                <a:latin typeface="Grandview Display"/>
                <a:cs typeface="Arial"/>
              </a:rPr>
              <a:t>portal web</a:t>
            </a:r>
            <a:r>
              <a:rPr lang="pt-BR" sz="2400" dirty="0">
                <a:latin typeface="Grandview Display"/>
                <a:cs typeface="Arial"/>
              </a:rPr>
              <a:t> para </a:t>
            </a:r>
            <a:r>
              <a:rPr lang="pt-BR" sz="2400" b="1" dirty="0">
                <a:latin typeface="Grandview Display"/>
                <a:cs typeface="Arial"/>
              </a:rPr>
              <a:t>justificativa de faltas </a:t>
            </a:r>
            <a:r>
              <a:rPr lang="pt-BR" sz="2400" dirty="0">
                <a:latin typeface="Grandview Display"/>
                <a:cs typeface="Arial"/>
              </a:rPr>
              <a:t>e</a:t>
            </a:r>
            <a:r>
              <a:rPr lang="pt-BR" sz="2400" b="1" dirty="0">
                <a:latin typeface="Grandview Display"/>
                <a:cs typeface="Arial"/>
              </a:rPr>
              <a:t> reposições de aulas</a:t>
            </a:r>
            <a:r>
              <a:rPr lang="pt-BR" sz="2400" dirty="0">
                <a:latin typeface="Grandview Display"/>
                <a:cs typeface="Arial"/>
              </a:rPr>
              <a:t> para os professores da Fatec</a:t>
            </a:r>
          </a:p>
          <a:p>
            <a:pPr lvl="1" algn="l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Grandview Display"/>
              <a:cs typeface="Arial"/>
            </a:endParaRP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Objetivo secundários</a:t>
            </a:r>
            <a:endParaRPr lang="en-US" sz="2800" dirty="0">
              <a:solidFill>
                <a:srgbClr val="000000"/>
              </a:solidFill>
              <a:latin typeface="Aptos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Proporcionar uma interface intuitiva para o </a:t>
            </a:r>
            <a:r>
              <a:rPr lang="pt-BR" sz="2400" b="1" dirty="0">
                <a:latin typeface="Grandview Display"/>
                <a:cs typeface="Arial"/>
              </a:rPr>
              <a:t>registro e acompanhamento de justificativas</a:t>
            </a:r>
            <a:endParaRPr lang="en-US" sz="2400" b="1">
              <a:latin typeface="Grandview Display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b="1" dirty="0">
                <a:latin typeface="Grandview Display"/>
                <a:cs typeface="Arial"/>
              </a:rPr>
              <a:t>Automatizar o processo</a:t>
            </a:r>
            <a:r>
              <a:rPr lang="pt-BR" sz="2400" dirty="0">
                <a:latin typeface="Grandview Display"/>
                <a:cs typeface="Arial"/>
              </a:rPr>
              <a:t> de aprovação e comunicação entre </a:t>
            </a:r>
            <a:r>
              <a:rPr lang="pt-BR" sz="2400" b="1" dirty="0">
                <a:latin typeface="Grandview Display"/>
                <a:cs typeface="Arial"/>
              </a:rPr>
              <a:t>professores e coordenação</a:t>
            </a:r>
            <a:endParaRPr lang="pt-BR" b="1">
              <a:latin typeface="Grandview Display"/>
            </a:endParaRPr>
          </a:p>
          <a:p>
            <a:pPr marL="457200" indent="-457200">
              <a:lnSpc>
                <a:spcPct val="150000"/>
              </a:lnSpc>
              <a:buChar char="•"/>
            </a:pPr>
            <a:endParaRPr lang="pt-BR" sz="3200" dirty="0">
              <a:latin typeface="Aptos Displ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1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155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6E0000"/>
                </a:solidFill>
                <a:latin typeface="Aptos Display"/>
              </a:rPr>
              <a:t>Principais Funções do Portal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5ACF1-D741-793B-1E9C-5CD0ED7DFAAB}"/>
              </a:ext>
            </a:extLst>
          </p:cNvPr>
          <p:cNvSpPr>
            <a:spLocks noGrp="1"/>
          </p:cNvSpPr>
          <p:nvPr/>
        </p:nvSpPr>
        <p:spPr>
          <a:xfrm>
            <a:off x="1620298" y="1553416"/>
            <a:ext cx="10570944" cy="5302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Para Professores</a:t>
            </a:r>
            <a:endParaRPr lang="en-US" sz="2800" b="1" dirty="0">
              <a:solidFill>
                <a:srgbClr val="6E0000"/>
              </a:solidFill>
              <a:latin typeface="Aptos"/>
              <a:cs typeface="Arial"/>
            </a:endParaRPr>
          </a:p>
          <a:p>
            <a:pPr marL="742950" lvl="1" indent="-285750" algn="l">
              <a:buFont typeface="Courier New,monospace" panose="020B0604020202020204" pitchFamily="34" charset="0"/>
              <a:buChar char="o"/>
            </a:pP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Enviar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novas solicitações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para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justificar faltas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e pedir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reposições de aulas</a:t>
            </a:r>
          </a:p>
          <a:p>
            <a:pPr marL="742950" lvl="1" indent="-285750" algn="l">
              <a:buFont typeface="Courier New,monospace" panose="020B0604020202020204" pitchFamily="34" charset="0"/>
              <a:buChar char="o"/>
            </a:pP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Acompanhar o status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de cada solicitação</a:t>
            </a:r>
          </a:p>
          <a:p>
            <a:pPr lvl="1" algn="l"/>
            <a:endParaRPr lang="pt-BR" sz="2400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Para Coordenadores</a:t>
            </a:r>
          </a:p>
          <a:p>
            <a:pPr marL="742950" lvl="1" indent="-285750" algn="l">
              <a:buFont typeface="Courier New,monospace" panose="020B0604020202020204" pitchFamily="34" charset="0"/>
              <a:buChar char="o"/>
            </a:pP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Ter acesso as solicitações enviadas pelos professores, tendo o poder de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aprovar ou reprovar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a mesma</a:t>
            </a:r>
            <a:endParaRPr lang="en-US" sz="2400">
              <a:solidFill>
                <a:srgbClr val="000000"/>
              </a:solidFill>
              <a:latin typeface="Grandview Display"/>
              <a:cs typeface="Arial"/>
            </a:endParaRPr>
          </a:p>
          <a:p>
            <a:pPr lvl="1" algn="l"/>
            <a:endParaRPr lang="pt-BR" sz="2400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Para Administrativo</a:t>
            </a:r>
          </a:p>
          <a:p>
            <a:pPr marL="742950" lvl="1" indent="-285750" algn="l">
              <a:buFont typeface="Courier New,monospace" panose="020B0604020202020204" pitchFamily="34" charset="0"/>
              <a:buChar char="o"/>
            </a:pP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Verificar todas as solicitações enviadas, porém tem como objetivo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finalizar as solicitações aprovadas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pelo coordenador</a:t>
            </a:r>
            <a:endParaRPr lang="en-US" sz="2400">
              <a:solidFill>
                <a:srgbClr val="000000"/>
              </a:solidFill>
              <a:latin typeface="Grandview Display"/>
              <a:cs typeface="Arial"/>
            </a:endParaRPr>
          </a:p>
        </p:txBody>
      </p:sp>
      <p:pic>
        <p:nvPicPr>
          <p:cNvPr id="4" name="Gráfico 3" descr="Computador estrutura de tópicos">
            <a:extLst>
              <a:ext uri="{FF2B5EF4-FFF2-40B4-BE49-F238E27FC236}">
                <a16:creationId xmlns:a16="http://schemas.microsoft.com/office/drawing/2014/main" id="{99C9A7E8-FC63-C6ED-3490-D4713E03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5" y="260267"/>
            <a:ext cx="1284118" cy="12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155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>
                <a:solidFill>
                  <a:srgbClr val="6E0000"/>
                </a:solidFill>
                <a:latin typeface="Aptos Display"/>
              </a:rPr>
              <a:t>Ferramentas utilizadas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5ACF1-D741-793B-1E9C-5CD0ED7DFAAB}"/>
              </a:ext>
            </a:extLst>
          </p:cNvPr>
          <p:cNvSpPr>
            <a:spLocks noGrp="1"/>
          </p:cNvSpPr>
          <p:nvPr/>
        </p:nvSpPr>
        <p:spPr>
          <a:xfrm>
            <a:off x="1620298" y="1553416"/>
            <a:ext cx="10570944" cy="4550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Codificação</a:t>
            </a:r>
            <a:endParaRPr lang="en-US" sz="2800" b="1" dirty="0">
              <a:solidFill>
                <a:srgbClr val="6E0000"/>
              </a:solidFill>
              <a:latin typeface="Aptos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HTML e CSS para o </a:t>
            </a:r>
            <a:r>
              <a:rPr lang="pt-BR" sz="2400" b="1" dirty="0" err="1">
                <a:latin typeface="Grandview Display"/>
                <a:cs typeface="Arial"/>
              </a:rPr>
              <a:t>frontend</a:t>
            </a:r>
            <a:endParaRPr lang="pt-BR" sz="2400" b="1" dirty="0">
              <a:latin typeface="Grandview Display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PHP para o </a:t>
            </a:r>
            <a:r>
              <a:rPr lang="pt-BR" sz="2400" b="1" dirty="0" err="1">
                <a:latin typeface="Grandview Display"/>
                <a:cs typeface="Arial"/>
              </a:rPr>
              <a:t>backend</a:t>
            </a:r>
            <a:endParaRPr lang="pt-BR" sz="2400" b="1">
              <a:latin typeface="Grandview Display"/>
              <a:cs typeface="Arial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Design Digital</a:t>
            </a:r>
            <a:endParaRPr lang="pt-BR" dirty="0"/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err="1">
                <a:latin typeface="Grandview Display"/>
                <a:cs typeface="Arial"/>
              </a:rPr>
              <a:t>Figma</a:t>
            </a:r>
            <a:r>
              <a:rPr lang="pt-BR" sz="2400" dirty="0">
                <a:latin typeface="Grandview Display"/>
                <a:cs typeface="Arial"/>
              </a:rPr>
              <a:t> para </a:t>
            </a:r>
            <a:r>
              <a:rPr lang="pt-BR" sz="2400" b="1" dirty="0">
                <a:latin typeface="Grandview Display"/>
                <a:cs typeface="Arial"/>
              </a:rPr>
              <a:t>prototipagem</a:t>
            </a:r>
            <a:r>
              <a:rPr lang="pt-BR" sz="2400" dirty="0">
                <a:latin typeface="Grandview Display"/>
                <a:cs typeface="Arial"/>
              </a:rPr>
              <a:t> das telas e </a:t>
            </a:r>
            <a:r>
              <a:rPr lang="pt-BR" sz="2400" b="1" dirty="0">
                <a:latin typeface="Grandview Display"/>
                <a:cs typeface="Arial"/>
              </a:rPr>
              <a:t>criação de interfaces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Banco de Dados</a:t>
            </a: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MySQL Workbench para </a:t>
            </a:r>
            <a:r>
              <a:rPr lang="pt-BR" sz="2400" b="1" dirty="0">
                <a:latin typeface="Grandview Display"/>
                <a:cs typeface="Arial"/>
              </a:rPr>
              <a:t>gerenciamento</a:t>
            </a:r>
            <a:r>
              <a:rPr lang="pt-BR" sz="2400" dirty="0">
                <a:latin typeface="Grandview Display"/>
                <a:cs typeface="Arial"/>
              </a:rPr>
              <a:t> e </a:t>
            </a:r>
            <a:r>
              <a:rPr lang="pt-BR" sz="2400" b="1" dirty="0">
                <a:latin typeface="Grandview Display"/>
                <a:cs typeface="Arial"/>
              </a:rPr>
              <a:t>criação do banco de dados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Repositório</a:t>
            </a: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GitHub para </a:t>
            </a:r>
            <a:r>
              <a:rPr lang="pt-BR" sz="2400" b="1" dirty="0">
                <a:latin typeface="Grandview Display"/>
                <a:cs typeface="Arial"/>
              </a:rPr>
              <a:t>controle</a:t>
            </a:r>
            <a:r>
              <a:rPr lang="pt-BR" sz="2400" dirty="0">
                <a:latin typeface="Grandview Display"/>
                <a:cs typeface="Arial"/>
              </a:rPr>
              <a:t> e </a:t>
            </a:r>
            <a:r>
              <a:rPr lang="pt-BR" sz="2400" b="1" dirty="0">
                <a:latin typeface="Grandview Display"/>
                <a:cs typeface="Arial"/>
              </a:rPr>
              <a:t>versionamento</a:t>
            </a:r>
            <a:r>
              <a:rPr lang="pt-BR" sz="2400" dirty="0">
                <a:latin typeface="Grandview Display"/>
                <a:cs typeface="Arial"/>
              </a:rPr>
              <a:t> dos códigos</a:t>
            </a:r>
            <a:endParaRPr lang="pt-BR" dirty="0">
              <a:latin typeface="Grandview Display"/>
              <a:cs typeface="Arial"/>
            </a:endParaRPr>
          </a:p>
        </p:txBody>
      </p:sp>
      <p:pic>
        <p:nvPicPr>
          <p:cNvPr id="2" name="Gráfico 1" descr="Chave inglesa estrutura de tópicos">
            <a:extLst>
              <a:ext uri="{FF2B5EF4-FFF2-40B4-BE49-F238E27FC236}">
                <a16:creationId xmlns:a16="http://schemas.microsoft.com/office/drawing/2014/main" id="{9AB66F92-E4F4-21B4-5D66-6A031212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5" y="260267"/>
            <a:ext cx="1284118" cy="12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6863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dirty="0">
                <a:solidFill>
                  <a:srgbClr val="6E0000"/>
                </a:solidFill>
                <a:latin typeface="Aptos Display"/>
              </a:rPr>
              <a:t>Apresentação Projeto</a:t>
            </a:r>
            <a:endParaRPr lang="pt-BR" sz="7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5ACF1-D741-793B-1E9C-5CD0ED7DFAAB}"/>
              </a:ext>
            </a:extLst>
          </p:cNvPr>
          <p:cNvSpPr>
            <a:spLocks noGrp="1"/>
          </p:cNvSpPr>
          <p:nvPr/>
        </p:nvSpPr>
        <p:spPr>
          <a:xfrm>
            <a:off x="1620298" y="1553416"/>
            <a:ext cx="10570944" cy="5302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pt-BR" sz="2800" b="1" dirty="0">
              <a:solidFill>
                <a:srgbClr val="6E0000"/>
              </a:solidFill>
              <a:latin typeface="Aptos"/>
              <a:cs typeface="Arial"/>
            </a:endParaRPr>
          </a:p>
        </p:txBody>
      </p:sp>
      <p:pic>
        <p:nvPicPr>
          <p:cNvPr id="6" name="Gráfico 5" descr="Computador estrutura de tópicos">
            <a:extLst>
              <a:ext uri="{FF2B5EF4-FFF2-40B4-BE49-F238E27FC236}">
                <a16:creationId xmlns:a16="http://schemas.microsoft.com/office/drawing/2014/main" id="{41A07E64-4C97-2793-8D23-00FA2D12C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5" y="260267"/>
            <a:ext cx="1284118" cy="12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155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6E0000"/>
                </a:solidFill>
              </a:rPr>
              <a:t>Conclusão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5ACF1-D741-793B-1E9C-5CD0ED7DFAAB}"/>
              </a:ext>
            </a:extLst>
          </p:cNvPr>
          <p:cNvSpPr>
            <a:spLocks noGrp="1"/>
          </p:cNvSpPr>
          <p:nvPr/>
        </p:nvSpPr>
        <p:spPr>
          <a:xfrm>
            <a:off x="1620298" y="1553416"/>
            <a:ext cx="10570944" cy="3382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2800" b="1" dirty="0">
                <a:solidFill>
                  <a:srgbClr val="6E0000"/>
                </a:solidFill>
                <a:latin typeface="Aptos"/>
                <a:cs typeface="Arial"/>
              </a:rPr>
              <a:t>Principais Aprendizados</a:t>
            </a:r>
            <a:endParaRPr lang="en-US" sz="2800" b="1" dirty="0">
              <a:solidFill>
                <a:srgbClr val="6E0000"/>
              </a:solidFill>
              <a:latin typeface="Aptos"/>
              <a:cs typeface="Arial"/>
            </a:endParaRP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b="1" dirty="0">
                <a:latin typeface="Grandview Display"/>
                <a:cs typeface="Arial"/>
              </a:rPr>
              <a:t>Integrar</a:t>
            </a:r>
            <a:r>
              <a:rPr lang="pt-BR" sz="2400" dirty="0">
                <a:latin typeface="Grandview Display"/>
                <a:cs typeface="Arial"/>
              </a:rPr>
              <a:t> os </a:t>
            </a:r>
            <a:r>
              <a:rPr lang="pt-BR" sz="2400" b="1" dirty="0">
                <a:latin typeface="Grandview Display"/>
                <a:cs typeface="Arial"/>
              </a:rPr>
              <a:t>aprendizados</a:t>
            </a:r>
            <a:r>
              <a:rPr lang="pt-BR" sz="2400" dirty="0">
                <a:latin typeface="Grandview Display"/>
                <a:cs typeface="Arial"/>
              </a:rPr>
              <a:t> de diversas disciplinas em um </a:t>
            </a:r>
            <a:r>
              <a:rPr lang="pt-BR" sz="2400" b="1" dirty="0">
                <a:latin typeface="Grandview Display"/>
                <a:cs typeface="Arial"/>
              </a:rPr>
              <a:t>único projeto</a:t>
            </a: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latin typeface="Grandview Display"/>
                <a:cs typeface="Arial"/>
              </a:rPr>
              <a:t>Aplicar os conhecimentos de engenharia de softwares para </a:t>
            </a:r>
            <a:r>
              <a:rPr lang="pt-BR" sz="2400" b="1" dirty="0">
                <a:latin typeface="Grandview Display"/>
                <a:cs typeface="Arial"/>
              </a:rPr>
              <a:t>identificar</a:t>
            </a:r>
            <a:r>
              <a:rPr lang="pt-BR" sz="2400" dirty="0">
                <a:latin typeface="Grandview Display"/>
                <a:cs typeface="Arial"/>
              </a:rPr>
              <a:t> e </a:t>
            </a:r>
            <a:r>
              <a:rPr lang="pt-BR" sz="2400" b="1" dirty="0">
                <a:latin typeface="Grandview Display"/>
                <a:cs typeface="Arial"/>
              </a:rPr>
              <a:t>levantar</a:t>
            </a:r>
            <a:r>
              <a:rPr lang="pt-BR" sz="2400" dirty="0">
                <a:latin typeface="Grandview Display"/>
                <a:cs typeface="Arial"/>
              </a:rPr>
              <a:t> os </a:t>
            </a:r>
            <a:r>
              <a:rPr lang="pt-BR" sz="2400" b="1" dirty="0">
                <a:latin typeface="Grandview Display"/>
                <a:cs typeface="Arial"/>
              </a:rPr>
              <a:t>requisitos de sistema</a:t>
            </a:r>
            <a:endParaRPr lang="pt-BR" b="1" dirty="0"/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Utilizar conceitos de banco de dados relacionais para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modelagem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estruturação do banco</a:t>
            </a:r>
          </a:p>
          <a:p>
            <a:pPr marL="742950" lvl="1" indent="-285750" algn="l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Codificação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Grandview Display"/>
                <a:cs typeface="Arial"/>
              </a:rPr>
              <a:t>integração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entre </a:t>
            </a:r>
            <a:r>
              <a:rPr lang="pt-BR" sz="2400" b="1" err="1">
                <a:solidFill>
                  <a:srgbClr val="000000"/>
                </a:solidFill>
                <a:latin typeface="Grandview Display"/>
                <a:cs typeface="Arial"/>
              </a:rPr>
              <a:t>frontend</a:t>
            </a:r>
            <a:r>
              <a:rPr lang="pt-BR" sz="2400" dirty="0">
                <a:solidFill>
                  <a:srgbClr val="000000"/>
                </a:solidFill>
                <a:latin typeface="Grandview Display"/>
                <a:cs typeface="Arial"/>
              </a:rPr>
              <a:t> e </a:t>
            </a:r>
            <a:r>
              <a:rPr lang="pt-BR" sz="2400" b="1" err="1">
                <a:solidFill>
                  <a:srgbClr val="000000"/>
                </a:solidFill>
                <a:latin typeface="Grandview Display"/>
                <a:cs typeface="Arial"/>
              </a:rPr>
              <a:t>backend</a:t>
            </a:r>
            <a:endParaRPr lang="pt-BR" sz="2400" b="1">
              <a:solidFill>
                <a:srgbClr val="000000"/>
              </a:solidFill>
              <a:latin typeface="Grandview Display"/>
              <a:cs typeface="Arial"/>
            </a:endParaRPr>
          </a:p>
        </p:txBody>
      </p:sp>
      <p:pic>
        <p:nvPicPr>
          <p:cNvPr id="6" name="Gráfico 5" descr="Área de Transferência Marcada com preenchimento sólido">
            <a:extLst>
              <a:ext uri="{FF2B5EF4-FFF2-40B4-BE49-F238E27FC236}">
                <a16:creationId xmlns:a16="http://schemas.microsoft.com/office/drawing/2014/main" id="{3487A982-3CA2-AC7F-69A9-9D31E7D8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5" y="260267"/>
            <a:ext cx="1284118" cy="12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60FB1E7-F638-803E-7440-401561157F09}"/>
              </a:ext>
            </a:extLst>
          </p:cNvPr>
          <p:cNvSpPr/>
          <p:nvPr/>
        </p:nvSpPr>
        <p:spPr>
          <a:xfrm>
            <a:off x="814" y="0"/>
            <a:ext cx="1619249" cy="6858000"/>
          </a:xfrm>
          <a:prstGeom prst="rect">
            <a:avLst/>
          </a:prstGeom>
          <a:solidFill>
            <a:srgbClr val="6E0000"/>
          </a:solidFill>
          <a:ln>
            <a:solidFill>
              <a:srgbClr val="6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A7063-B670-B24C-0EC6-8236832B85FF}"/>
              </a:ext>
            </a:extLst>
          </p:cNvPr>
          <p:cNvSpPr txBox="1">
            <a:spLocks/>
          </p:cNvSpPr>
          <p:nvPr/>
        </p:nvSpPr>
        <p:spPr>
          <a:xfrm>
            <a:off x="1621692" y="-1099"/>
            <a:ext cx="10570308" cy="155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6E0000"/>
                </a:solidFill>
              </a:rPr>
              <a:t>Repositório Online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5ACF1-D741-793B-1E9C-5CD0ED7DFAAB}"/>
              </a:ext>
            </a:extLst>
          </p:cNvPr>
          <p:cNvSpPr>
            <a:spLocks noGrp="1"/>
          </p:cNvSpPr>
          <p:nvPr/>
        </p:nvSpPr>
        <p:spPr>
          <a:xfrm>
            <a:off x="1864529" y="2120031"/>
            <a:ext cx="5041560" cy="4124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Char char="•"/>
            </a:pPr>
            <a:r>
              <a:rPr lang="pt-BR" sz="5400" b="1" dirty="0">
                <a:solidFill>
                  <a:srgbClr val="6E0000"/>
                </a:solidFill>
                <a:latin typeface="Aptos"/>
                <a:cs typeface="Arial"/>
              </a:rPr>
              <a:t>Repositório GitHub</a:t>
            </a:r>
            <a:endParaRPr lang="pt-BR" sz="5400"/>
          </a:p>
        </p:txBody>
      </p:sp>
      <p:pic>
        <p:nvPicPr>
          <p:cNvPr id="6" name="Gráfico 5" descr="Área de Transferência Marcada com preenchimento sólido">
            <a:extLst>
              <a:ext uri="{FF2B5EF4-FFF2-40B4-BE49-F238E27FC236}">
                <a16:creationId xmlns:a16="http://schemas.microsoft.com/office/drawing/2014/main" id="{3487A982-3CA2-AC7F-69A9-9D31E7D8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5" y="260267"/>
            <a:ext cx="1284118" cy="1290451"/>
          </a:xfrm>
          <a:prstGeom prst="rect">
            <a:avLst/>
          </a:prstGeom>
        </p:spPr>
      </p:pic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A7FABDF6-2466-67A7-EC9F-79F7C060B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212383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Portal de Justificativa de Faltas Desenvolvimento de Software Multiplataforma Projeto Integrador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441</cp:revision>
  <dcterms:created xsi:type="dcterms:W3CDTF">2024-11-21T17:19:18Z</dcterms:created>
  <dcterms:modified xsi:type="dcterms:W3CDTF">2024-11-25T23:09:49Z</dcterms:modified>
</cp:coreProperties>
</file>