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C3BEA-4CDE-64DC-D441-2367E34418F8}" v="153" dt="2024-11-18T17:15:52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O MANCINI" userId="S::juliano.mancini@fatec.sp.gov.br::2fa78e49-7eb4-457d-ada4-87e366813c6f" providerId="AD" clId="Web-{95AC3BEA-4CDE-64DC-D441-2367E34418F8}"/>
    <pc:docChg chg="addSld modSld">
      <pc:chgData name="JULIANO MANCINI" userId="S::juliano.mancini@fatec.sp.gov.br::2fa78e49-7eb4-457d-ada4-87e366813c6f" providerId="AD" clId="Web-{95AC3BEA-4CDE-64DC-D441-2367E34418F8}" dt="2024-11-18T17:15:52.805" v="144" actId="20577"/>
      <pc:docMkLst>
        <pc:docMk/>
      </pc:docMkLst>
      <pc:sldChg chg="modSp">
        <pc:chgData name="JULIANO MANCINI" userId="S::juliano.mancini@fatec.sp.gov.br::2fa78e49-7eb4-457d-ada4-87e366813c6f" providerId="AD" clId="Web-{95AC3BEA-4CDE-64DC-D441-2367E34418F8}" dt="2024-11-18T17:15:52.805" v="144" actId="20577"/>
        <pc:sldMkLst>
          <pc:docMk/>
          <pc:sldMk cId="2210866551" sldId="256"/>
        </pc:sldMkLst>
        <pc:spChg chg="mod">
          <ac:chgData name="JULIANO MANCINI" userId="S::juliano.mancini@fatec.sp.gov.br::2fa78e49-7eb4-457d-ada4-87e366813c6f" providerId="AD" clId="Web-{95AC3BEA-4CDE-64DC-D441-2367E34418F8}" dt="2024-11-18T16:54:20.884" v="24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JULIANO MANCINI" userId="S::juliano.mancini@fatec.sp.gov.br::2fa78e49-7eb4-457d-ada4-87e366813c6f" providerId="AD" clId="Web-{95AC3BEA-4CDE-64DC-D441-2367E34418F8}" dt="2024-11-18T17:15:52.805" v="144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6:55:43.574" v="67" actId="20577"/>
        <pc:sldMkLst>
          <pc:docMk/>
          <pc:sldMk cId="2047177141" sldId="257"/>
        </pc:sldMkLst>
        <pc:spChg chg="mod">
          <ac:chgData name="JULIANO MANCINI" userId="S::juliano.mancini@fatec.sp.gov.br::2fa78e49-7eb4-457d-ada4-87e366813c6f" providerId="AD" clId="Web-{95AC3BEA-4CDE-64DC-D441-2367E34418F8}" dt="2024-11-18T16:55:43.574" v="67" actId="20577"/>
          <ac:spMkLst>
            <pc:docMk/>
            <pc:sldMk cId="2047177141" sldId="257"/>
            <ac:spMk id="2" creationId="{729A0F9F-A402-4482-0F2D-25B795371E7B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6:58:18.392" v="91" actId="20577"/>
        <pc:sldMkLst>
          <pc:docMk/>
          <pc:sldMk cId="3038647717" sldId="258"/>
        </pc:sldMkLst>
        <pc:spChg chg="mod">
          <ac:chgData name="JULIANO MANCINI" userId="S::juliano.mancini@fatec.sp.gov.br::2fa78e49-7eb4-457d-ada4-87e366813c6f" providerId="AD" clId="Web-{95AC3BEA-4CDE-64DC-D441-2367E34418F8}" dt="2024-11-18T16:58:18.392" v="91" actId="20577"/>
          <ac:spMkLst>
            <pc:docMk/>
            <pc:sldMk cId="3038647717" sldId="258"/>
            <ac:spMk id="2" creationId="{4BD974CB-72AE-61C0-7014-5C042E230A25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6:58:15.377" v="90" actId="20577"/>
        <pc:sldMkLst>
          <pc:docMk/>
          <pc:sldMk cId="2479351823" sldId="259"/>
        </pc:sldMkLst>
        <pc:spChg chg="mod">
          <ac:chgData name="JULIANO MANCINI" userId="S::juliano.mancini@fatec.sp.gov.br::2fa78e49-7eb4-457d-ada4-87e366813c6f" providerId="AD" clId="Web-{95AC3BEA-4CDE-64DC-D441-2367E34418F8}" dt="2024-11-18T16:58:15.377" v="90" actId="20577"/>
          <ac:spMkLst>
            <pc:docMk/>
            <pc:sldMk cId="2479351823" sldId="259"/>
            <ac:spMk id="2" creationId="{2BAF4165-E4BD-C146-1E8D-832489042003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6:59:27.551" v="96" actId="20577"/>
        <pc:sldMkLst>
          <pc:docMk/>
          <pc:sldMk cId="1343082814" sldId="260"/>
        </pc:sldMkLst>
        <pc:spChg chg="mod">
          <ac:chgData name="JULIANO MANCINI" userId="S::juliano.mancini@fatec.sp.gov.br::2fa78e49-7eb4-457d-ada4-87e366813c6f" providerId="AD" clId="Web-{95AC3BEA-4CDE-64DC-D441-2367E34418F8}" dt="2024-11-18T16:59:27.551" v="96" actId="20577"/>
          <ac:spMkLst>
            <pc:docMk/>
            <pc:sldMk cId="1343082814" sldId="260"/>
            <ac:spMk id="2" creationId="{D870C45C-247A-623D-2952-8F293C5CED4E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7:00:20.537" v="108" actId="20577"/>
        <pc:sldMkLst>
          <pc:docMk/>
          <pc:sldMk cId="1380533341" sldId="261"/>
        </pc:sldMkLst>
        <pc:spChg chg="mod">
          <ac:chgData name="JULIANO MANCINI" userId="S::juliano.mancini@fatec.sp.gov.br::2fa78e49-7eb4-457d-ada4-87e366813c6f" providerId="AD" clId="Web-{95AC3BEA-4CDE-64DC-D441-2367E34418F8}" dt="2024-11-18T17:00:20.537" v="108" actId="20577"/>
          <ac:spMkLst>
            <pc:docMk/>
            <pc:sldMk cId="1380533341" sldId="261"/>
            <ac:spMk id="2" creationId="{1A2D4945-E100-1B32-7336-B981496DC700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7:00:48.632" v="117" actId="20577"/>
        <pc:sldMkLst>
          <pc:docMk/>
          <pc:sldMk cId="691815436" sldId="262"/>
        </pc:sldMkLst>
        <pc:spChg chg="mod">
          <ac:chgData name="JULIANO MANCINI" userId="S::juliano.mancini@fatec.sp.gov.br::2fa78e49-7eb4-457d-ada4-87e366813c6f" providerId="AD" clId="Web-{95AC3BEA-4CDE-64DC-D441-2367E34418F8}" dt="2024-11-18T17:00:48.632" v="117" actId="20577"/>
          <ac:spMkLst>
            <pc:docMk/>
            <pc:sldMk cId="691815436" sldId="262"/>
            <ac:spMk id="2" creationId="{8DC920BD-F335-102F-13D0-5FD9CFFB1C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Projeto Integrador II</a:t>
            </a:r>
            <a:br>
              <a:rPr lang="pt-BR" dirty="0"/>
            </a:br>
            <a:r>
              <a:rPr lang="de-DE" dirty="0"/>
              <a:t>Portal </a:t>
            </a:r>
            <a:r>
              <a:rPr lang="pt-BR" dirty="0"/>
              <a:t>Justificativa</a:t>
            </a:r>
            <a:r>
              <a:rPr lang="de-DE" dirty="0"/>
              <a:t> </a:t>
            </a:r>
            <a:r>
              <a:rPr lang="pt-BR" dirty="0"/>
              <a:t>Faltas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152654"/>
            <a:ext cx="9144000" cy="35119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t-BR" b="1" dirty="0"/>
              <a:t>Integrantes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/>
              <a:t>Daniel </a:t>
            </a:r>
            <a:r>
              <a:rPr lang="pt-BR" dirty="0" err="1"/>
              <a:t>Canivezo</a:t>
            </a:r>
            <a:r>
              <a:rPr lang="pt-BR" dirty="0"/>
              <a:t> Soares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/>
              <a:t>David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/>
              <a:t>Juliano Mancini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/>
              <a:t>Moises Elias dos Prados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 err="1"/>
              <a:t>Monise</a:t>
            </a:r>
            <a:r>
              <a:rPr lang="pt-BR" dirty="0"/>
              <a:t> Leite </a:t>
            </a:r>
            <a:r>
              <a:rPr lang="pt-BR" dirty="0" err="1"/>
              <a:t>Jacheta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/>
              <a:t>Robert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0F9F-A402-4482-0F2D-25B79537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618CE-F5F2-1B3F-12BC-48298841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17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974CB-72AE-61C0-7014-5C042E23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36B9E8-C94F-F87A-B450-4D3282D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64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F4165-E4BD-C146-1E8D-83248904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2CD2-4C6E-C713-056E-DAB2E7EE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5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0C45C-247A-623D-2952-8F293C5C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36E8C-A016-D547-39F8-83751E23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8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D4945-E100-1B32-7336-B981496D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Apresentação Portal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9D45C-7A57-DEFF-77DD-8090C831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3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920BD-F335-102F-13D0-5FD9CFFB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aprendizados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D23E0-1C53-FEF1-3AFB-64FD485F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815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Projeto Integrador II Portal Justificativa Faltas</vt:lpstr>
      <vt:lpstr>Objetivos</vt:lpstr>
      <vt:lpstr>Principais funções</vt:lpstr>
      <vt:lpstr>Ferramentas utilizadas</vt:lpstr>
      <vt:lpstr>Diagramas</vt:lpstr>
      <vt:lpstr>Apresentação Portal</vt:lpstr>
      <vt:lpstr>Principais aprendizados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47</cp:revision>
  <dcterms:created xsi:type="dcterms:W3CDTF">2024-11-18T16:52:11Z</dcterms:created>
  <dcterms:modified xsi:type="dcterms:W3CDTF">2024-11-18T17:15:53Z</dcterms:modified>
</cp:coreProperties>
</file>