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6CF82-39A2-A1EA-CACD-729755ABF5D3}" v="550" dt="2024-11-18T22:47:54.549"/>
    <p1510:client id="{95AC3BEA-4CDE-64DC-D441-2367E34418F8}" v="153" dt="2024-11-18T17:15:52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O MANCINI" userId="S::juliano.mancini@fatec.sp.gov.br::2fa78e49-7eb4-457d-ada4-87e366813c6f" providerId="AD" clId="Web-{0656CF82-39A2-A1EA-CACD-729755ABF5D3}"/>
    <pc:docChg chg="modSld">
      <pc:chgData name="JULIANO MANCINI" userId="S::juliano.mancini@fatec.sp.gov.br::2fa78e49-7eb4-457d-ada4-87e366813c6f" providerId="AD" clId="Web-{0656CF82-39A2-A1EA-CACD-729755ABF5D3}" dt="2024-11-18T22:47:54.346" v="544" actId="20577"/>
      <pc:docMkLst>
        <pc:docMk/>
      </pc:docMkLst>
      <pc:sldChg chg="modSp">
        <pc:chgData name="JULIANO MANCINI" userId="S::juliano.mancini@fatec.sp.gov.br::2fa78e49-7eb4-457d-ada4-87e366813c6f" providerId="AD" clId="Web-{0656CF82-39A2-A1EA-CACD-729755ABF5D3}" dt="2024-11-18T22:47:54.346" v="544" actId="20577"/>
        <pc:sldMkLst>
          <pc:docMk/>
          <pc:sldMk cId="2210866551" sldId="256"/>
        </pc:sldMkLst>
        <pc:spChg chg="mod">
          <ac:chgData name="JULIANO MANCINI" userId="S::juliano.mancini@fatec.sp.gov.br::2fa78e49-7eb4-457d-ada4-87e366813c6f" providerId="AD" clId="Web-{0656CF82-39A2-A1EA-CACD-729755ABF5D3}" dt="2024-11-18T22:47:54.346" v="544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29:22.636" v="98" actId="20577"/>
        <pc:sldMkLst>
          <pc:docMk/>
          <pc:sldMk cId="2047177141" sldId="257"/>
        </pc:sldMkLst>
        <pc:spChg chg="mod">
          <ac:chgData name="JULIANO MANCINI" userId="S::juliano.mancini@fatec.sp.gov.br::2fa78e49-7eb4-457d-ada4-87e366813c6f" providerId="AD" clId="Web-{0656CF82-39A2-A1EA-CACD-729755ABF5D3}" dt="2024-11-18T22:29:22.636" v="98" actId="20577"/>
          <ac:spMkLst>
            <pc:docMk/>
            <pc:sldMk cId="2047177141" sldId="257"/>
            <ac:spMk id="3" creationId="{2DC618CE-F5F2-1B3F-12BC-482988411BB3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33:47.457" v="236" actId="20577"/>
        <pc:sldMkLst>
          <pc:docMk/>
          <pc:sldMk cId="3038647717" sldId="258"/>
        </pc:sldMkLst>
        <pc:spChg chg="mod">
          <ac:chgData name="JULIANO MANCINI" userId="S::juliano.mancini@fatec.sp.gov.br::2fa78e49-7eb4-457d-ada4-87e366813c6f" providerId="AD" clId="Web-{0656CF82-39A2-A1EA-CACD-729755ABF5D3}" dt="2024-11-18T22:33:47.457" v="236" actId="20577"/>
          <ac:spMkLst>
            <pc:docMk/>
            <pc:sldMk cId="3038647717" sldId="258"/>
            <ac:spMk id="3" creationId="{BA36B9E8-C94F-F87A-B450-4D3282D763D4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37:56.075" v="316" actId="20577"/>
        <pc:sldMkLst>
          <pc:docMk/>
          <pc:sldMk cId="2479351823" sldId="259"/>
        </pc:sldMkLst>
        <pc:spChg chg="mod">
          <ac:chgData name="JULIANO MANCINI" userId="S::juliano.mancini@fatec.sp.gov.br::2fa78e49-7eb4-457d-ada4-87e366813c6f" providerId="AD" clId="Web-{0656CF82-39A2-A1EA-CACD-729755ABF5D3}" dt="2024-11-18T22:37:56.075" v="316" actId="20577"/>
          <ac:spMkLst>
            <pc:docMk/>
            <pc:sldMk cId="2479351823" sldId="259"/>
            <ac:spMk id="3" creationId="{C2652CD2-4C6E-C713-056E-DAB2E7EE5D47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38:19.264" v="321" actId="20577"/>
        <pc:sldMkLst>
          <pc:docMk/>
          <pc:sldMk cId="1343082814" sldId="260"/>
        </pc:sldMkLst>
        <pc:spChg chg="mod">
          <ac:chgData name="JULIANO MANCINI" userId="S::juliano.mancini@fatec.sp.gov.br::2fa78e49-7eb4-457d-ada4-87e366813c6f" providerId="AD" clId="Web-{0656CF82-39A2-A1EA-CACD-729755ABF5D3}" dt="2024-11-18T22:38:19.264" v="321" actId="20577"/>
          <ac:spMkLst>
            <pc:docMk/>
            <pc:sldMk cId="1343082814" sldId="260"/>
            <ac:spMk id="3" creationId="{15236E8C-A016-D547-39F8-83751E23F83C}"/>
          </ac:spMkLst>
        </pc:spChg>
      </pc:sldChg>
      <pc:sldChg chg="modSp">
        <pc:chgData name="JULIANO MANCINI" userId="S::juliano.mancini@fatec.sp.gov.br::2fa78e49-7eb4-457d-ada4-87e366813c6f" providerId="AD" clId="Web-{0656CF82-39A2-A1EA-CACD-729755ABF5D3}" dt="2024-11-18T22:47:09.782" v="529" actId="20577"/>
        <pc:sldMkLst>
          <pc:docMk/>
          <pc:sldMk cId="691815436" sldId="262"/>
        </pc:sldMkLst>
        <pc:spChg chg="mod">
          <ac:chgData name="JULIANO MANCINI" userId="S::juliano.mancini@fatec.sp.gov.br::2fa78e49-7eb4-457d-ada4-87e366813c6f" providerId="AD" clId="Web-{0656CF82-39A2-A1EA-CACD-729755ABF5D3}" dt="2024-11-18T22:47:09.782" v="529" actId="20577"/>
          <ac:spMkLst>
            <pc:docMk/>
            <pc:sldMk cId="691815436" sldId="262"/>
            <ac:spMk id="3" creationId="{8A0D23E0-1C53-FEF1-3AFB-64FD485F27D4}"/>
          </ac:spMkLst>
        </pc:spChg>
      </pc:sldChg>
    </pc:docChg>
  </pc:docChgLst>
  <pc:docChgLst>
    <pc:chgData name="JULIANO MANCINI" userId="S::juliano.mancini@fatec.sp.gov.br::2fa78e49-7eb4-457d-ada4-87e366813c6f" providerId="AD" clId="Web-{95AC3BEA-4CDE-64DC-D441-2367E34418F8}"/>
    <pc:docChg chg="addSld modSld">
      <pc:chgData name="JULIANO MANCINI" userId="S::juliano.mancini@fatec.sp.gov.br::2fa78e49-7eb4-457d-ada4-87e366813c6f" providerId="AD" clId="Web-{95AC3BEA-4CDE-64DC-D441-2367E34418F8}" dt="2024-11-18T17:15:52.805" v="144" actId="20577"/>
      <pc:docMkLst>
        <pc:docMk/>
      </pc:docMkLst>
      <pc:sldChg chg="modSp">
        <pc:chgData name="JULIANO MANCINI" userId="S::juliano.mancini@fatec.sp.gov.br::2fa78e49-7eb4-457d-ada4-87e366813c6f" providerId="AD" clId="Web-{95AC3BEA-4CDE-64DC-D441-2367E34418F8}" dt="2024-11-18T17:15:52.805" v="144" actId="20577"/>
        <pc:sldMkLst>
          <pc:docMk/>
          <pc:sldMk cId="2210866551" sldId="256"/>
        </pc:sldMkLst>
        <pc:spChg chg="mod">
          <ac:chgData name="JULIANO MANCINI" userId="S::juliano.mancini@fatec.sp.gov.br::2fa78e49-7eb4-457d-ada4-87e366813c6f" providerId="AD" clId="Web-{95AC3BEA-4CDE-64DC-D441-2367E34418F8}" dt="2024-11-18T16:54:20.884" v="24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JULIANO MANCINI" userId="S::juliano.mancini@fatec.sp.gov.br::2fa78e49-7eb4-457d-ada4-87e366813c6f" providerId="AD" clId="Web-{95AC3BEA-4CDE-64DC-D441-2367E34418F8}" dt="2024-11-18T17:15:52.805" v="144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5:43.574" v="67" actId="20577"/>
        <pc:sldMkLst>
          <pc:docMk/>
          <pc:sldMk cId="2047177141" sldId="257"/>
        </pc:sldMkLst>
        <pc:spChg chg="mod">
          <ac:chgData name="JULIANO MANCINI" userId="S::juliano.mancini@fatec.sp.gov.br::2fa78e49-7eb4-457d-ada4-87e366813c6f" providerId="AD" clId="Web-{95AC3BEA-4CDE-64DC-D441-2367E34418F8}" dt="2024-11-18T16:55:43.574" v="67" actId="20577"/>
          <ac:spMkLst>
            <pc:docMk/>
            <pc:sldMk cId="2047177141" sldId="257"/>
            <ac:spMk id="2" creationId="{729A0F9F-A402-4482-0F2D-25B795371E7B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8:18.392" v="91" actId="20577"/>
        <pc:sldMkLst>
          <pc:docMk/>
          <pc:sldMk cId="3038647717" sldId="258"/>
        </pc:sldMkLst>
        <pc:spChg chg="mod">
          <ac:chgData name="JULIANO MANCINI" userId="S::juliano.mancini@fatec.sp.gov.br::2fa78e49-7eb4-457d-ada4-87e366813c6f" providerId="AD" clId="Web-{95AC3BEA-4CDE-64DC-D441-2367E34418F8}" dt="2024-11-18T16:58:18.392" v="91" actId="20577"/>
          <ac:spMkLst>
            <pc:docMk/>
            <pc:sldMk cId="3038647717" sldId="258"/>
            <ac:spMk id="2" creationId="{4BD974CB-72AE-61C0-7014-5C042E230A25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8:15.377" v="90" actId="20577"/>
        <pc:sldMkLst>
          <pc:docMk/>
          <pc:sldMk cId="2479351823" sldId="259"/>
        </pc:sldMkLst>
        <pc:spChg chg="mod">
          <ac:chgData name="JULIANO MANCINI" userId="S::juliano.mancini@fatec.sp.gov.br::2fa78e49-7eb4-457d-ada4-87e366813c6f" providerId="AD" clId="Web-{95AC3BEA-4CDE-64DC-D441-2367E34418F8}" dt="2024-11-18T16:58:15.377" v="90" actId="20577"/>
          <ac:spMkLst>
            <pc:docMk/>
            <pc:sldMk cId="2479351823" sldId="259"/>
            <ac:spMk id="2" creationId="{2BAF4165-E4BD-C146-1E8D-832489042003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6:59:27.551" v="96" actId="20577"/>
        <pc:sldMkLst>
          <pc:docMk/>
          <pc:sldMk cId="1343082814" sldId="260"/>
        </pc:sldMkLst>
        <pc:spChg chg="mod">
          <ac:chgData name="JULIANO MANCINI" userId="S::juliano.mancini@fatec.sp.gov.br::2fa78e49-7eb4-457d-ada4-87e366813c6f" providerId="AD" clId="Web-{95AC3BEA-4CDE-64DC-D441-2367E34418F8}" dt="2024-11-18T16:59:27.551" v="96" actId="20577"/>
          <ac:spMkLst>
            <pc:docMk/>
            <pc:sldMk cId="1343082814" sldId="260"/>
            <ac:spMk id="2" creationId="{D870C45C-247A-623D-2952-8F293C5CED4E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7:00:20.537" v="108" actId="20577"/>
        <pc:sldMkLst>
          <pc:docMk/>
          <pc:sldMk cId="1380533341" sldId="261"/>
        </pc:sldMkLst>
        <pc:spChg chg="mod">
          <ac:chgData name="JULIANO MANCINI" userId="S::juliano.mancini@fatec.sp.gov.br::2fa78e49-7eb4-457d-ada4-87e366813c6f" providerId="AD" clId="Web-{95AC3BEA-4CDE-64DC-D441-2367E34418F8}" dt="2024-11-18T17:00:20.537" v="108" actId="20577"/>
          <ac:spMkLst>
            <pc:docMk/>
            <pc:sldMk cId="1380533341" sldId="261"/>
            <ac:spMk id="2" creationId="{1A2D4945-E100-1B32-7336-B981496DC700}"/>
          </ac:spMkLst>
        </pc:spChg>
      </pc:sldChg>
      <pc:sldChg chg="modSp new">
        <pc:chgData name="JULIANO MANCINI" userId="S::juliano.mancini@fatec.sp.gov.br::2fa78e49-7eb4-457d-ada4-87e366813c6f" providerId="AD" clId="Web-{95AC3BEA-4CDE-64DC-D441-2367E34418F8}" dt="2024-11-18T17:00:48.632" v="117" actId="20577"/>
        <pc:sldMkLst>
          <pc:docMk/>
          <pc:sldMk cId="691815436" sldId="262"/>
        </pc:sldMkLst>
        <pc:spChg chg="mod">
          <ac:chgData name="JULIANO MANCINI" userId="S::juliano.mancini@fatec.sp.gov.br::2fa78e49-7eb4-457d-ada4-87e366813c6f" providerId="AD" clId="Web-{95AC3BEA-4CDE-64DC-D441-2367E34418F8}" dt="2024-11-18T17:00:48.632" v="117" actId="20577"/>
          <ac:spMkLst>
            <pc:docMk/>
            <pc:sldMk cId="691815436" sldId="262"/>
            <ac:spMk id="2" creationId="{8DC920BD-F335-102F-13D0-5FD9CFFB1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Projeto Integrador II</a:t>
            </a:r>
            <a:br>
              <a:rPr lang="pt-BR" dirty="0"/>
            </a:br>
            <a:r>
              <a:rPr lang="de-DE" dirty="0"/>
              <a:t>Portal </a:t>
            </a:r>
            <a:r>
              <a:rPr lang="pt-BR" dirty="0"/>
              <a:t>Justificativa</a:t>
            </a:r>
            <a:r>
              <a:rPr lang="de-DE" dirty="0"/>
              <a:t> </a:t>
            </a:r>
            <a:r>
              <a:rPr lang="pt-BR" dirty="0"/>
              <a:t>Faltas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52654"/>
            <a:ext cx="9144000" cy="35119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b="1" dirty="0"/>
              <a:t>Integrantes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Daniel </a:t>
            </a:r>
            <a:r>
              <a:rPr lang="pt-BR" dirty="0" err="1"/>
              <a:t>Canivezo</a:t>
            </a:r>
            <a:r>
              <a:rPr lang="pt-BR" dirty="0"/>
              <a:t> Soares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David Gabriel </a:t>
            </a:r>
            <a:r>
              <a:rPr lang="pt-BR" dirty="0" err="1"/>
              <a:t>Vincentini</a:t>
            </a:r>
            <a:r>
              <a:rPr lang="pt-BR" dirty="0"/>
              <a:t> Teodoro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Juliano Mancini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Moises Elias dos Prados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 err="1"/>
              <a:t>Monise</a:t>
            </a:r>
            <a:r>
              <a:rPr lang="pt-BR" dirty="0"/>
              <a:t> Leite </a:t>
            </a:r>
            <a:r>
              <a:rPr lang="pt-BR" dirty="0" err="1"/>
              <a:t>Jacheta</a:t>
            </a:r>
            <a:endParaRPr lang="pt-BR" dirty="0"/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pt-BR" dirty="0"/>
              <a:t>Robert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0F9F-A402-4482-0F2D-25B79537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618CE-F5F2-1B3F-12BC-48298841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Desenvolver um portal WEB para justificativa de faltas e reposições de aulas para os professores;</a:t>
            </a:r>
          </a:p>
          <a:p>
            <a:r>
              <a:rPr lang="pt-BR" dirty="0"/>
              <a:t>Utilizar os ensinos aprendidos em aula para desenvolver;</a:t>
            </a:r>
          </a:p>
        </p:txBody>
      </p:sp>
    </p:spTree>
    <p:extLst>
      <p:ext uri="{BB962C8B-B14F-4D97-AF65-F5344CB8AC3E}">
        <p14:creationId xmlns:p14="http://schemas.microsoft.com/office/powerpoint/2010/main" val="20471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974CB-72AE-61C0-7014-5C042E23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6B9E8-C94F-F87A-B450-4D3282D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Professor: Ter acesso a fazer novas solicitações de justificar suas faltas e fazer o pedido de reposição das mesmas, tendo acesso ao status de cada solicitação que enviou;</a:t>
            </a:r>
          </a:p>
          <a:p>
            <a:r>
              <a:rPr lang="pt-BR" dirty="0"/>
              <a:t>Coordenador: Ter acesso as solicitações enviadas pelos professores, tendo o poder de aprovar ou reprovar a mesma;</a:t>
            </a:r>
          </a:p>
          <a:p>
            <a:r>
              <a:rPr lang="pt-BR" dirty="0"/>
              <a:t>Administrativo: Verificar todas as solicitações enviadas, porém tem como objetivo finalizar as solicitações aprovadas pelo coordenador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30386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F4165-E4BD-C146-1E8D-83248904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2CD2-4C6E-C713-056E-DAB2E7EE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Visual Studio </a:t>
            </a:r>
            <a:r>
              <a:rPr lang="pt-BR" dirty="0" err="1"/>
              <a:t>Code</a:t>
            </a:r>
            <a:r>
              <a:rPr lang="pt-BR" dirty="0"/>
              <a:t>: Codificação (HTML, CSS, </a:t>
            </a:r>
            <a:r>
              <a:rPr lang="pt-BR" dirty="0" err="1"/>
              <a:t>JavaScript</a:t>
            </a:r>
            <a:r>
              <a:rPr lang="pt-BR" dirty="0"/>
              <a:t>, PHP);</a:t>
            </a:r>
          </a:p>
          <a:p>
            <a:r>
              <a:rPr lang="pt-BR" dirty="0"/>
              <a:t>Design Digital: </a:t>
            </a:r>
            <a:r>
              <a:rPr lang="pt-BR" err="1"/>
              <a:t>Figma</a:t>
            </a:r>
            <a:r>
              <a:rPr lang="pt-BR"/>
              <a:t>;</a:t>
            </a:r>
            <a:endParaRPr lang="pt-BR" dirty="0"/>
          </a:p>
          <a:p>
            <a:r>
              <a:rPr lang="pt-BR" dirty="0" err="1"/>
              <a:t>My</a:t>
            </a:r>
            <a:r>
              <a:rPr lang="pt-BR" dirty="0"/>
              <a:t> SQL </a:t>
            </a:r>
            <a:r>
              <a:rPr lang="pt-BR" dirty="0" err="1"/>
              <a:t>WorkBench</a:t>
            </a:r>
            <a:r>
              <a:rPr lang="pt-BR" dirty="0"/>
              <a:t> e XAMPP (Banco de dados);</a:t>
            </a:r>
          </a:p>
          <a:p>
            <a:r>
              <a:rPr lang="pt-BR" dirty="0"/>
              <a:t>Repositório: GitHub </a:t>
            </a:r>
          </a:p>
        </p:txBody>
      </p:sp>
    </p:spTree>
    <p:extLst>
      <p:ext uri="{BB962C8B-B14F-4D97-AF65-F5344CB8AC3E}">
        <p14:creationId xmlns:p14="http://schemas.microsoft.com/office/powerpoint/2010/main" val="24793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0C45C-247A-623D-2952-8F293C5C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36E8C-A016-D547-39F8-83751E23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Cole seus bonecos de palito aqui</a:t>
            </a:r>
          </a:p>
        </p:txBody>
      </p:sp>
    </p:spTree>
    <p:extLst>
      <p:ext uri="{BB962C8B-B14F-4D97-AF65-F5344CB8AC3E}">
        <p14:creationId xmlns:p14="http://schemas.microsoft.com/office/powerpoint/2010/main" val="13430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D4945-E100-1B32-7336-B981496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Apresentação Portal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9D45C-7A57-DEFF-77DD-8090C831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3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920BD-F335-102F-13D0-5FD9CFFB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aprendizados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D23E0-1C53-FEF1-3AFB-64FD485F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Viabilizar o uso das disciplinas ministradas para aplicação em um único projeto, aplicando aprendizados de Banco de Dados Relacional, e Engenharia de Software para documentação e criação do DER e MER, e Desenvolvimento WEB II para codificação em PHP,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Entender que </a:t>
            </a:r>
            <a:r>
              <a:rPr lang="pt-BR"/>
              <a:t>há</a:t>
            </a:r>
            <a:r>
              <a:rPr lang="pt-BR" dirty="0"/>
              <a:t> muitos requisitos do projeto, e que é necessário uma boa modelagem para que o projeto flua sem haver mudanças </a:t>
            </a:r>
            <a:r>
              <a:rPr lang="pt-BR" err="1"/>
              <a:t>drasticas</a:t>
            </a:r>
            <a:r>
              <a:rPr lang="pt-BR" dirty="0"/>
              <a:t>;</a:t>
            </a:r>
          </a:p>
          <a:p>
            <a:r>
              <a:rPr lang="pt-BR" dirty="0"/>
              <a:t>Trabalho em equipe, organizar cada função para o grupo, fazendo tudo funcionar no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15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Projeto Integrador II Portal Justificativa Faltas</vt:lpstr>
      <vt:lpstr>Objetivos</vt:lpstr>
      <vt:lpstr>Principais funções</vt:lpstr>
      <vt:lpstr>Ferramentas utilizadas</vt:lpstr>
      <vt:lpstr>Diagramas</vt:lpstr>
      <vt:lpstr>Apresentação Portal</vt:lpstr>
      <vt:lpstr>Principais aprendizados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164</cp:revision>
  <dcterms:created xsi:type="dcterms:W3CDTF">2024-11-18T16:52:11Z</dcterms:created>
  <dcterms:modified xsi:type="dcterms:W3CDTF">2024-11-18T22:47:55Z</dcterms:modified>
</cp:coreProperties>
</file>