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19263-8AC5-4D2F-A311-B97DD56D7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Spire</a:t>
            </a:r>
            <a:r>
              <a:rPr lang="nl-NL" dirty="0"/>
              <a:t> survival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04717AC-5285-4065-AA7F-FF90EF45B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Julie </a:t>
            </a:r>
            <a:r>
              <a:rPr lang="nl-NL" dirty="0" err="1"/>
              <a:t>jaasma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039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821A552-C9F0-494B-BFD2-611B1CC8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nl-NL" sz="3200">
                <a:solidFill>
                  <a:srgbClr val="FFFFFF"/>
                </a:solidFill>
              </a:rPr>
              <a:t>Wat is spire survival?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9AC423-D1A1-4B47-9F87-921BB4C67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nl-NL" sz="1400">
                <a:solidFill>
                  <a:srgbClr val="FFFFFF"/>
                </a:solidFill>
              </a:rPr>
              <a:t>Side scroller tower defense</a:t>
            </a:r>
          </a:p>
          <a:p>
            <a:r>
              <a:rPr lang="nl-NL" sz="1400">
                <a:solidFill>
                  <a:srgbClr val="FFFFFF"/>
                </a:solidFill>
              </a:rPr>
              <a:t>Geïnspireerd door age of war</a:t>
            </a:r>
          </a:p>
          <a:p>
            <a:endParaRPr lang="nl-NL" sz="1400">
              <a:solidFill>
                <a:srgbClr val="FFFFFF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Afbeelding 4" descr="Afbeelding met wolk, gras, hemel, verven&#10;&#10;Automatisch gegenereerde beschrijving">
            <a:extLst>
              <a:ext uri="{FF2B5EF4-FFF2-40B4-BE49-F238E27FC236}">
                <a16:creationId xmlns:a16="http://schemas.microsoft.com/office/drawing/2014/main" id="{2D0F2733-103A-423B-895C-460FB92FC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715737"/>
            <a:ext cx="6844045" cy="342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6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0AF5E-3806-4F7D-A9E9-EE97964E3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nl-NL" dirty="0"/>
              <a:t>Hoe werkt </a:t>
            </a:r>
            <a:r>
              <a:rPr lang="nl-NL" dirty="0" err="1"/>
              <a:t>spire</a:t>
            </a:r>
            <a:r>
              <a:rPr lang="nl-NL" dirty="0"/>
              <a:t> survival?</a:t>
            </a:r>
          </a:p>
        </p:txBody>
      </p:sp>
      <p:pic>
        <p:nvPicPr>
          <p:cNvPr id="5" name="Afbeelding 4" descr="Afbeelding met tekenfilm, boom, kunst&#10;&#10;Automatisch gegenereerde beschrijving">
            <a:extLst>
              <a:ext uri="{FF2B5EF4-FFF2-40B4-BE49-F238E27FC236}">
                <a16:creationId xmlns:a16="http://schemas.microsoft.com/office/drawing/2014/main" id="{A7558C5D-C95B-4625-A737-793B7D4C0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45" y="2249487"/>
            <a:ext cx="5382767" cy="298773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DC7849-CF2F-44AF-BF81-2B45A5B28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nl-NL" dirty="0"/>
              <a:t>Bescherm je eigen toren</a:t>
            </a:r>
          </a:p>
          <a:p>
            <a:r>
              <a:rPr lang="nl-NL" dirty="0"/>
              <a:t>Sloop de toren en de soldaten van de </a:t>
            </a:r>
            <a:r>
              <a:rPr lang="nl-NL" dirty="0" err="1"/>
              <a:t>enemy</a:t>
            </a:r>
            <a:r>
              <a:rPr lang="nl-NL" dirty="0"/>
              <a:t>!</a:t>
            </a:r>
          </a:p>
          <a:p>
            <a:r>
              <a:rPr lang="nl-NL" dirty="0"/>
              <a:t>Dit doe je door zelf soldaten en </a:t>
            </a:r>
            <a:r>
              <a:rPr lang="nl-NL" dirty="0" err="1"/>
              <a:t>turrets</a:t>
            </a:r>
            <a:r>
              <a:rPr lang="nl-NL" dirty="0"/>
              <a:t> te kopen</a:t>
            </a:r>
          </a:p>
        </p:txBody>
      </p:sp>
    </p:spTree>
    <p:extLst>
      <p:ext uri="{BB962C8B-B14F-4D97-AF65-F5344CB8AC3E}">
        <p14:creationId xmlns:p14="http://schemas.microsoft.com/office/powerpoint/2010/main" val="126313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F2E0C-FFCB-4766-90B4-31A65E29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Soldaten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3FF5DF-47AD-4B94-B94A-7AF33BC1D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Je kunt 2 soorten soldaten kopen</a:t>
            </a:r>
          </a:p>
          <a:p>
            <a:r>
              <a:rPr lang="nl-NL" dirty="0"/>
              <a:t>1. standaard soldaten. Deze doen 1 </a:t>
            </a:r>
            <a:r>
              <a:rPr lang="nl-NL" dirty="0" err="1"/>
              <a:t>damage</a:t>
            </a:r>
            <a:r>
              <a:rPr lang="nl-NL" dirty="0"/>
              <a:t> per keer en hebben 5 health</a:t>
            </a:r>
          </a:p>
          <a:p>
            <a:r>
              <a:rPr lang="nl-NL" dirty="0"/>
              <a:t>2. draken soldaten. Deze doen 3 </a:t>
            </a:r>
            <a:r>
              <a:rPr lang="nl-NL" dirty="0" err="1"/>
              <a:t>damage</a:t>
            </a:r>
            <a:r>
              <a:rPr lang="nl-NL" dirty="0"/>
              <a:t> en hebben 10 health</a:t>
            </a:r>
          </a:p>
        </p:txBody>
      </p:sp>
      <p:pic>
        <p:nvPicPr>
          <p:cNvPr id="5" name="Afbeelding 4" descr="Afbeelding met Tekenfilm, Animatie, Fictief personage, fictie&#10;&#10;Automatisch gegenereerde beschrijving">
            <a:extLst>
              <a:ext uri="{FF2B5EF4-FFF2-40B4-BE49-F238E27FC236}">
                <a16:creationId xmlns:a16="http://schemas.microsoft.com/office/drawing/2014/main" id="{36100AA5-BD9D-4AB4-BCAE-C194E5F99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4749" y="3429000"/>
            <a:ext cx="6503882" cy="3251941"/>
          </a:xfrm>
          <a:prstGeom prst="rect">
            <a:avLst/>
          </a:prstGeom>
        </p:spPr>
      </p:pic>
      <p:pic>
        <p:nvPicPr>
          <p:cNvPr id="7" name="Afbeelding 6" descr="Afbeelding met tekenfilm, speelgoed&#10;&#10;Automatisch gegenereerde beschrijving">
            <a:extLst>
              <a:ext uri="{FF2B5EF4-FFF2-40B4-BE49-F238E27FC236}">
                <a16:creationId xmlns:a16="http://schemas.microsoft.com/office/drawing/2014/main" id="{FA3BA7A9-1525-41D7-AB73-B9F00CBD0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529" y="3428999"/>
            <a:ext cx="6503882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0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EACA9-1198-4799-B06D-8A7713F3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soldaten kopen?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567A7E-4B4A-412A-9E30-206DF5309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Om te beginnen krijg je 10 </a:t>
            </a:r>
            <a:r>
              <a:rPr lang="nl-NL" dirty="0" err="1"/>
              <a:t>coins</a:t>
            </a:r>
            <a:endParaRPr lang="nl-NL" dirty="0"/>
          </a:p>
          <a:p>
            <a:r>
              <a:rPr lang="nl-NL" dirty="0"/>
              <a:t>Iedere standaard soldaat kost 3 </a:t>
            </a:r>
            <a:r>
              <a:rPr lang="nl-NL" dirty="0" err="1"/>
              <a:t>coins</a:t>
            </a:r>
            <a:endParaRPr lang="nl-NL" dirty="0"/>
          </a:p>
          <a:p>
            <a:r>
              <a:rPr lang="nl-NL" dirty="0"/>
              <a:t>Elke draak soldaat kost 8 </a:t>
            </a:r>
            <a:r>
              <a:rPr lang="nl-NL" dirty="0" err="1"/>
              <a:t>coins</a:t>
            </a:r>
            <a:endParaRPr lang="nl-NL" dirty="0"/>
          </a:p>
          <a:p>
            <a:r>
              <a:rPr lang="nl-NL" dirty="0"/>
              <a:t>Iedere keer dat je een </a:t>
            </a:r>
            <a:r>
              <a:rPr lang="nl-NL" dirty="0" err="1"/>
              <a:t>enemy</a:t>
            </a:r>
            <a:r>
              <a:rPr lang="nl-NL" dirty="0"/>
              <a:t> verslaat, krijg je er </a:t>
            </a:r>
            <a:r>
              <a:rPr lang="nl-NL" dirty="0" err="1"/>
              <a:t>coins</a:t>
            </a:r>
            <a:r>
              <a:rPr lang="nl-NL"/>
              <a:t> bij </a:t>
            </a:r>
          </a:p>
        </p:txBody>
      </p:sp>
    </p:spTree>
    <p:extLst>
      <p:ext uri="{BB962C8B-B14F-4D97-AF65-F5344CB8AC3E}">
        <p14:creationId xmlns:p14="http://schemas.microsoft.com/office/powerpoint/2010/main" val="1347010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49</TotalTime>
  <Words>119</Words>
  <Application>Microsoft Office PowerPoint</Application>
  <PresentationFormat>Breedbeeld</PresentationFormat>
  <Paragraphs>18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Spire survival</vt:lpstr>
      <vt:lpstr>Wat is spire survival?</vt:lpstr>
      <vt:lpstr>Hoe werkt spire survival?</vt:lpstr>
      <vt:lpstr>Soldaten</vt:lpstr>
      <vt:lpstr>Hoe soldaten kopen?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Spire survival</dc:title>
  <dc:creator>Julie Jaasma</dc:creator>
  <cp:lastModifiedBy>Julie Jaasma</cp:lastModifiedBy>
  <cp:revision>2</cp:revision>
  <dcterms:created xsi:type="dcterms:W3CDTF">2023-09-19T09:30:26Z</dcterms:created>
  <dcterms:modified xsi:type="dcterms:W3CDTF">2023-09-19T10:19:35Z</dcterms:modified>
</cp:coreProperties>
</file>