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77" r:id="rId3"/>
    <p:sldId id="278" r:id="rId4"/>
    <p:sldId id="279" r:id="rId5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8" autoAdjust="0"/>
    <p:restoredTop sz="96026" autoAdjust="0"/>
  </p:normalViewPr>
  <p:slideViewPr>
    <p:cSldViewPr>
      <p:cViewPr varScale="1">
        <p:scale>
          <a:sx n="111" d="100"/>
          <a:sy n="111" d="100"/>
        </p:scale>
        <p:origin x="1878" y="9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94E783-73BF-4298-B148-DD3834ED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10"/>
            <a:ext cx="9144000" cy="65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4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3688D0-1140-4DDA-A442-87B222A6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73"/>
            <a:ext cx="9144000" cy="65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FCCB4A54-4D31-4975-8B48-33CBD09A0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21"/>
            <a:ext cx="9144000" cy="65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51EC22-735C-4379-84BE-5DDA3CB3B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899"/>
            <a:ext cx="9144000" cy="64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박 혁준</cp:lastModifiedBy>
  <cp:revision>285</cp:revision>
  <cp:lastPrinted>2017-10-30T03:51:52Z</cp:lastPrinted>
  <dcterms:created xsi:type="dcterms:W3CDTF">2013-10-04T08:08:19Z</dcterms:created>
  <dcterms:modified xsi:type="dcterms:W3CDTF">2021-07-11T11:28:03Z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