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Vedä kuva paikkamerkkiin tai lisää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kuva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Vedä kuva paikkamerkkiin tai lisää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Vedä kuva paikkamerkkiin tai lisää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Vedä kuva paikkamerkkiin tai lisää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Vedä kuva paikkamerkkiin tai lisää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Raspicar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Juuso Ohra-aho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856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Technics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Auto</a:t>
            </a:r>
            <a:endParaRPr lang="fi-FI" dirty="0"/>
          </a:p>
          <a:p>
            <a:pPr lvl="1"/>
            <a:r>
              <a:rPr lang="fi-FI" dirty="0" smtClean="0"/>
              <a:t>Legoja.</a:t>
            </a:r>
          </a:p>
          <a:p>
            <a:r>
              <a:rPr lang="fi-FI" dirty="0" smtClean="0"/>
              <a:t>Ajaminen</a:t>
            </a:r>
          </a:p>
          <a:p>
            <a:pPr lvl="1"/>
            <a:r>
              <a:rPr lang="fi-FI" dirty="0" smtClean="0"/>
              <a:t>Kääntyminen: Servo</a:t>
            </a:r>
          </a:p>
          <a:p>
            <a:pPr lvl="1"/>
            <a:r>
              <a:rPr lang="fi-FI" dirty="0" smtClean="0"/>
              <a:t>Liikkuminen: H-silta ja 2 pientä moottoria</a:t>
            </a:r>
          </a:p>
          <a:p>
            <a:r>
              <a:rPr lang="fi-FI" dirty="0" smtClean="0"/>
              <a:t>Virta</a:t>
            </a:r>
          </a:p>
          <a:p>
            <a:pPr lvl="1"/>
            <a:r>
              <a:rPr lang="fi-FI" dirty="0" err="1" smtClean="0"/>
              <a:t>Raspberry</a:t>
            </a:r>
            <a:r>
              <a:rPr lang="fi-FI" dirty="0" smtClean="0"/>
              <a:t>: 5V varavirtalähde</a:t>
            </a:r>
          </a:p>
          <a:p>
            <a:pPr lvl="1"/>
            <a:r>
              <a:rPr lang="fi-FI" dirty="0" smtClean="0"/>
              <a:t>Servo: 6x 1,5V AA patterit ja 5V jännite regulaattori</a:t>
            </a:r>
          </a:p>
          <a:p>
            <a:pPr lvl="1"/>
            <a:r>
              <a:rPr lang="fi-FI" dirty="0" smtClean="0"/>
              <a:t>Moottorit: 4x 1,5V AA patterit</a:t>
            </a:r>
          </a:p>
          <a:p>
            <a:r>
              <a:rPr lang="fi-FI" dirty="0" smtClean="0"/>
              <a:t>Aivot</a:t>
            </a:r>
          </a:p>
          <a:p>
            <a:pPr lvl="1"/>
            <a:r>
              <a:rPr lang="fi-FI" dirty="0" err="1" smtClean="0"/>
              <a:t>Raspberry</a:t>
            </a:r>
            <a:r>
              <a:rPr lang="fi-FI" dirty="0" smtClean="0"/>
              <a:t> </a:t>
            </a:r>
            <a:r>
              <a:rPr lang="fi-FI" dirty="0" err="1" smtClean="0"/>
              <a:t>Pi</a:t>
            </a:r>
            <a:r>
              <a:rPr lang="fi-FI" dirty="0" smtClean="0"/>
              <a:t> ja Android </a:t>
            </a:r>
            <a:r>
              <a:rPr lang="fi-FI" dirty="0" err="1" smtClean="0"/>
              <a:t>app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Programming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Raspberry</a:t>
            </a:r>
            <a:endParaRPr lang="fi-FI" dirty="0" smtClean="0"/>
          </a:p>
          <a:p>
            <a:pPr lvl="1"/>
            <a:r>
              <a:rPr lang="fi-FI" dirty="0" smtClean="0"/>
              <a:t>GPIO ohjaus</a:t>
            </a:r>
          </a:p>
          <a:p>
            <a:pPr lvl="2"/>
            <a:r>
              <a:rPr lang="fi-FI" dirty="0" smtClean="0"/>
              <a:t>Python</a:t>
            </a:r>
          </a:p>
          <a:p>
            <a:pPr lvl="1"/>
            <a:r>
              <a:rPr lang="fi-FI" dirty="0" smtClean="0"/>
              <a:t>http pyyntöjen käsittely</a:t>
            </a:r>
          </a:p>
          <a:p>
            <a:pPr lvl="2"/>
            <a:r>
              <a:rPr lang="fi-FI" dirty="0" smtClean="0"/>
              <a:t>PHP</a:t>
            </a:r>
          </a:p>
          <a:p>
            <a:endParaRPr lang="fi-FI" dirty="0" smtClean="0"/>
          </a:p>
          <a:p>
            <a:r>
              <a:rPr lang="fi-FI" dirty="0" smtClean="0"/>
              <a:t>Android </a:t>
            </a:r>
            <a:r>
              <a:rPr lang="fi-FI" dirty="0" err="1" smtClean="0"/>
              <a:t>app</a:t>
            </a:r>
            <a:endParaRPr lang="fi-FI" dirty="0" smtClean="0"/>
          </a:p>
          <a:p>
            <a:pPr lvl="1"/>
            <a:r>
              <a:rPr lang="fi-FI" dirty="0" smtClean="0"/>
              <a:t>Java</a:t>
            </a:r>
          </a:p>
          <a:p>
            <a:pPr lvl="2"/>
            <a:r>
              <a:rPr lang="fi-FI" dirty="0" smtClean="0"/>
              <a:t>Volley</a:t>
            </a:r>
          </a:p>
        </p:txBody>
      </p:sp>
    </p:spTree>
    <p:extLst>
      <p:ext uri="{BB962C8B-B14F-4D97-AF65-F5344CB8AC3E}">
        <p14:creationId xmlns:p14="http://schemas.microsoft.com/office/powerpoint/2010/main" val="2764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smtClean="0"/>
              <a:t>System</a:t>
            </a:r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3" y="2193925"/>
            <a:ext cx="10035734" cy="4024313"/>
          </a:xfrm>
        </p:spPr>
      </p:pic>
    </p:spTree>
    <p:extLst>
      <p:ext uri="{BB962C8B-B14F-4D97-AF65-F5344CB8AC3E}">
        <p14:creationId xmlns:p14="http://schemas.microsoft.com/office/powerpoint/2010/main" val="44462926"/>
      </p:ext>
    </p:extLst>
  </p:cSld>
  <p:clrMapOvr>
    <a:masterClrMapping/>
  </p:clrMapOvr>
</p:sld>
</file>

<file path=ppt/theme/theme1.xml><?xml version="1.0" encoding="utf-8"?>
<a:theme xmlns:a="http://schemas.openxmlformats.org/drawingml/2006/main" name="Tiivistymisjuov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Höyryjuova</Template>
  <TotalTime>180</TotalTime>
  <Words>59</Words>
  <Application>Microsoft Macintosh PowerPoint</Application>
  <PresentationFormat>Laajakuva</PresentationFormat>
  <Paragraphs>25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Tiivistymisjuova</vt:lpstr>
      <vt:lpstr>Raspicar</vt:lpstr>
      <vt:lpstr>Technics</vt:lpstr>
      <vt:lpstr>Programming</vt:lpstr>
      <vt:lpstr>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Juuso Ohra-aho</dc:creator>
  <cp:lastModifiedBy>Juuso Ohra-aho</cp:lastModifiedBy>
  <cp:revision>6</cp:revision>
  <dcterms:created xsi:type="dcterms:W3CDTF">2016-04-15T09:09:20Z</dcterms:created>
  <dcterms:modified xsi:type="dcterms:W3CDTF">2016-04-22T07:19:50Z</dcterms:modified>
</cp:coreProperties>
</file>