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1" r:id="rId7"/>
    <p:sldId id="259" r:id="rId8"/>
    <p:sldId id="260" r:id="rId9"/>
    <p:sldId id="265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B873C-CC1C-4307-941E-9CB4A7184817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057C4-9795-4007-986A-2728BF48AC9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344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057C4-9795-4007-986A-2728BF48AC90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497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057C4-9795-4007-986A-2728BF48AC90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163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057C4-9795-4007-986A-2728BF48AC90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181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405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437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010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003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52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09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382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960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78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364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19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1E23-7299-48FC-9AA0-40F211AD6F03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EB48-BECB-4B9E-913F-FC44424384F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234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190"/>
            <a:ext cx="12192000" cy="7429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0" y="404447"/>
            <a:ext cx="12192000" cy="325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8282354" y="1310055"/>
            <a:ext cx="3707423" cy="5046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Statsit</a:t>
            </a:r>
            <a:r>
              <a:rPr lang="fi-FI" dirty="0" smtClean="0"/>
              <a:t>/mittarit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281353" y="1310055"/>
            <a:ext cx="7921869" cy="5046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Päiväkirja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74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190"/>
            <a:ext cx="12192000" cy="7429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0" y="404447"/>
            <a:ext cx="12192000" cy="325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281353" y="1310055"/>
            <a:ext cx="11605847" cy="5046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Käyttäjien ylläpito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14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190"/>
            <a:ext cx="12192000" cy="7429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7939453" y="32969"/>
            <a:ext cx="4158761" cy="5736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sisään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659422" y="1147398"/>
            <a:ext cx="11139855" cy="52621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Yleistietoa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562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352" y="1310055"/>
            <a:ext cx="7921869" cy="5046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 smtClean="0"/>
          </a:p>
          <a:p>
            <a:pPr algn="ctr"/>
            <a:r>
              <a:rPr lang="fi-FI" dirty="0" smtClean="0"/>
              <a:t>Yleistietoa</a:t>
            </a:r>
            <a:endParaRPr lang="fi-FI" dirty="0" smtClean="0"/>
          </a:p>
          <a:p>
            <a:pPr algn="ctr"/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281352" y="1310054"/>
            <a:ext cx="7921870" cy="8440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5846885" y="1310053"/>
            <a:ext cx="2356337" cy="8440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sisään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500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4270" y="357888"/>
            <a:ext cx="3288322" cy="4899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Yleistietoa</a:t>
            </a:r>
            <a:endParaRPr lang="fi-FI" dirty="0" smtClean="0"/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4567604" y="888024"/>
            <a:ext cx="2681654" cy="4989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sisään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264270" y="357888"/>
            <a:ext cx="3288322" cy="4146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0629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353" y="1310055"/>
            <a:ext cx="7921869" cy="5046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Päiväkirja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5187462" y="2204274"/>
            <a:ext cx="2875085" cy="39193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Statsit</a:t>
            </a:r>
            <a:r>
              <a:rPr lang="fi-FI" dirty="0" smtClean="0"/>
              <a:t>/mittarit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81352" y="1645749"/>
            <a:ext cx="7921869" cy="325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281352" y="1310055"/>
            <a:ext cx="7921870" cy="33569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5569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4270" y="357888"/>
            <a:ext cx="3288322" cy="4899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Päiväkirja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4264270" y="693582"/>
            <a:ext cx="3288322" cy="3504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264270" y="357889"/>
            <a:ext cx="3288322" cy="33569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1053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190"/>
            <a:ext cx="12192000" cy="7429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0" y="404447"/>
            <a:ext cx="12192000" cy="325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281353" y="1310054"/>
            <a:ext cx="11641016" cy="5363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Oppilaan Päiväkirja</a:t>
            </a:r>
          </a:p>
          <a:p>
            <a:pPr algn="ctr"/>
            <a:r>
              <a:rPr lang="fi-FI" dirty="0" smtClean="0"/>
              <a:t>[Opettajalle]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6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352" y="1310055"/>
            <a:ext cx="7921869" cy="5046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Oppilaan Päiväkirja</a:t>
            </a:r>
          </a:p>
          <a:p>
            <a:pPr algn="ctr"/>
            <a:r>
              <a:rPr lang="fi-FI" dirty="0" smtClean="0"/>
              <a:t>[Opettajalle]</a:t>
            </a:r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81352" y="1645749"/>
            <a:ext cx="7921869" cy="325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281352" y="1310055"/>
            <a:ext cx="7921870" cy="3848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0939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4270" y="357888"/>
            <a:ext cx="3288322" cy="4899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Oppilaat</a:t>
            </a:r>
          </a:p>
          <a:p>
            <a:pPr algn="ctr"/>
            <a:r>
              <a:rPr lang="fi-FI" dirty="0" smtClean="0"/>
              <a:t>[Opettajalle]</a:t>
            </a:r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4264270" y="693582"/>
            <a:ext cx="3288322" cy="3504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264270" y="357888"/>
            <a:ext cx="3288322" cy="4146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3722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190"/>
            <a:ext cx="12192000" cy="7429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0" y="404447"/>
            <a:ext cx="12192000" cy="325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281353" y="1310055"/>
            <a:ext cx="7913078" cy="5046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Oppilaat</a:t>
            </a:r>
          </a:p>
          <a:p>
            <a:pPr algn="ctr"/>
            <a:r>
              <a:rPr lang="fi-FI" dirty="0" smtClean="0"/>
              <a:t>[Opettajalle]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8370277" y="1310054"/>
            <a:ext cx="3707423" cy="5046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Statsit</a:t>
            </a:r>
            <a:r>
              <a:rPr lang="fi-FI" dirty="0" smtClean="0"/>
              <a:t>/mittarit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5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352" y="1310055"/>
            <a:ext cx="7921869" cy="50467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Oppilaat</a:t>
            </a:r>
          </a:p>
          <a:p>
            <a:pPr algn="ctr"/>
            <a:r>
              <a:rPr lang="fi-FI" dirty="0" smtClean="0"/>
              <a:t>[Opettajalle]</a:t>
            </a:r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81352" y="1645749"/>
            <a:ext cx="7921869" cy="325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281352" y="1310055"/>
            <a:ext cx="7921870" cy="3848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4994031" y="2426676"/>
            <a:ext cx="3056792" cy="3613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Statsit</a:t>
            </a:r>
            <a:r>
              <a:rPr lang="fi-FI" dirty="0" smtClean="0"/>
              <a:t>/mittarit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826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4270" y="357888"/>
            <a:ext cx="3288322" cy="4899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Oppilaan Päiväkirja</a:t>
            </a:r>
          </a:p>
          <a:p>
            <a:pPr algn="ctr"/>
            <a:r>
              <a:rPr lang="fi-FI" dirty="0" smtClean="0"/>
              <a:t>[Opettajalle]</a:t>
            </a:r>
          </a:p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4264270" y="693582"/>
            <a:ext cx="3288322" cy="3504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264270" y="357888"/>
            <a:ext cx="3288322" cy="4146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Text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3110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71</Words>
  <Application>Microsoft Office PowerPoint</Application>
  <PresentationFormat>Widescreen</PresentationFormat>
  <Paragraphs>53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Kemppainen Juuso Aleksanteri</dc:creator>
  <cp:lastModifiedBy>Kemppainen Juuso Aleksanteri</cp:lastModifiedBy>
  <cp:revision>3</cp:revision>
  <dcterms:created xsi:type="dcterms:W3CDTF">2019-01-16T10:29:19Z</dcterms:created>
  <dcterms:modified xsi:type="dcterms:W3CDTF">2019-01-16T10:56:32Z</dcterms:modified>
</cp:coreProperties>
</file>